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customXml/_rels/item2.xml.rels" ContentType="application/vnd.openxmlformats-package.relationships+xml"/>
  <Override PartName="/customXml/_rels/item1.xml.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itemProps2.xml" ContentType="application/vnd.openxmlformats-officedocument.customXml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24.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21.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xml.rels" ContentType="application/vnd.openxmlformats-package.relationships+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16.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theme/_rels/theme2.xml.rels" ContentType="application/vnd.openxmlformats-package.relationships+xml"/>
  <Override PartName="/ppt/theme/_rels/theme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media/image29.png" ContentType="image/png"/>
  <Override PartName="/ppt/media/image9.png" ContentType="image/png"/>
  <Override PartName="/ppt/media/image10.png" ContentType="image/png"/>
  <Override PartName="/ppt/media/image5.png" ContentType="image/png"/>
  <Override PartName="/ppt/media/image6.png" ContentType="image/png"/>
  <Override PartName="/ppt/media/image11.png" ContentType="image/png"/>
  <Override PartName="/ppt/media/image20.png" ContentType="image/png"/>
  <Override PartName="/ppt/media/image12.png" ContentType="image/png"/>
  <Override PartName="/ppt/media/image7.png" ContentType="image/png"/>
  <Override PartName="/ppt/media/image4.jpeg" ContentType="image/jpeg"/>
  <Override PartName="/ppt/media/image2.png" ContentType="image/png"/>
  <Override PartName="/ppt/media/image21.png" ContentType="image/png"/>
  <Override PartName="/ppt/media/image13.png" ContentType="image/png"/>
  <Override PartName="/ppt/media/image30.png" ContentType="image/png"/>
  <Override PartName="/ppt/media/image14.png" ContentType="image/png"/>
  <Override PartName="/ppt/media/image22.png" ContentType="image/png"/>
  <Override PartName="/ppt/media/image3.png" ContentType="image/png"/>
  <Override PartName="/ppt/media/image1.jpeg" ContentType="image/jpeg"/>
  <Override PartName="/ppt/media/image15.png" ContentType="image/png"/>
  <Override PartName="/ppt/media/image23.png" ContentType="image/png"/>
  <Override PartName="/ppt/media/image16.png" ContentType="image/png"/>
  <Override PartName="/ppt/media/image24.png" ContentType="image/png"/>
  <Override PartName="/ppt/media/image17.png" ContentType="image/png"/>
  <Override PartName="/ppt/media/image8.jpeg" ContentType="image/jpeg"/>
  <Override PartName="/ppt/media/image25.png" ContentType="image/png"/>
  <Override PartName="/ppt/media/image18.png" ContentType="image/png"/>
  <Override PartName="/ppt/media/image26.png" ContentType="image/png"/>
  <Override PartName="/ppt/media/image19.png" ContentType="image/png"/>
  <Override PartName="/ppt/media/image27.png" ContentType="image/png"/>
  <Override PartName="/ppt/media/image28.png" ContentType="image/png"/>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23.xml" ContentType="application/vnd.openxmlformats-officedocument.presentationml.slide+xml"/>
  <Override PartName="/ppt/slides/slide15.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_rels/slide11.xml.rels" ContentType="application/vnd.openxmlformats-package.relationships+xml"/>
  <Override PartName="/ppt/slides/_rels/slide10.xml.rels" ContentType="application/vnd.openxmlformats-package.relationships+xml"/>
  <Override PartName="/ppt/slides/_rels/slide1.xml.rels" ContentType="application/vnd.openxmlformats-package.relationships+xml"/>
  <Override PartName="/ppt/slides/_rels/slide21.xml.rels" ContentType="application/vnd.openxmlformats-package.relationships+xml"/>
  <Override PartName="/ppt/slides/_rels/slide13.xml.rels" ContentType="application/vnd.openxmlformats-package.relationships+xml"/>
  <Override PartName="/ppt/slides/_rels/slide2.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2.xml.rels" ContentType="application/vnd.openxmlformats-package.relationships+xml"/>
  <Override PartName="/ppt/slides/_rels/slide20.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5.xml.rels" ContentType="application/vnd.openxmlformats-package.relationships+xml"/>
  <Override PartName="/ppt/slides/_rels/slide23.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16.xml.rels" ContentType="application/vnd.openxmlformats-package.relationships+xml"/>
  <Override PartName="/ppt/slides/slide11.xml" ContentType="application/vnd.openxmlformats-officedocument.presentationml.slide+xml"/>
  <Override PartName="/ppt/slides/slide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51DB6626-A220-4CD8-ACA3-A05D5FC1C7B5}"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1141560" y="618480"/>
            <a:ext cx="9905760" cy="1478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w Cen MT"/>
            </a:endParaRPr>
          </a:p>
        </p:txBody>
      </p:sp>
      <p:sp>
        <p:nvSpPr>
          <p:cNvPr id="124" name="PlaceHolder 2"/>
          <p:cNvSpPr>
            <a:spLocks noGrp="1"/>
          </p:cNvSpPr>
          <p:nvPr>
            <p:ph/>
          </p:nvPr>
        </p:nvSpPr>
        <p:spPr>
          <a:xfrm>
            <a:off x="1141560" y="2249640"/>
            <a:ext cx="990576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125" name="PlaceHolder 3"/>
          <p:cNvSpPr>
            <a:spLocks noGrp="1"/>
          </p:cNvSpPr>
          <p:nvPr>
            <p:ph/>
          </p:nvPr>
        </p:nvSpPr>
        <p:spPr>
          <a:xfrm>
            <a:off x="1141560" y="4099680"/>
            <a:ext cx="990576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B14B0924-1C35-44B1-A293-6F68632A62DA}"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141560" y="618480"/>
            <a:ext cx="9905760" cy="1478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w Cen MT"/>
            </a:endParaRPr>
          </a:p>
        </p:txBody>
      </p:sp>
      <p:sp>
        <p:nvSpPr>
          <p:cNvPr id="127" name="PlaceHolder 2"/>
          <p:cNvSpPr>
            <a:spLocks noGrp="1"/>
          </p:cNvSpPr>
          <p:nvPr>
            <p:ph/>
          </p:nvPr>
        </p:nvSpPr>
        <p:spPr>
          <a:xfrm>
            <a:off x="1141560" y="2249640"/>
            <a:ext cx="483372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128" name="PlaceHolder 3"/>
          <p:cNvSpPr>
            <a:spLocks noGrp="1"/>
          </p:cNvSpPr>
          <p:nvPr>
            <p:ph/>
          </p:nvPr>
        </p:nvSpPr>
        <p:spPr>
          <a:xfrm>
            <a:off x="6217200" y="2249640"/>
            <a:ext cx="483372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129" name="PlaceHolder 4"/>
          <p:cNvSpPr>
            <a:spLocks noGrp="1"/>
          </p:cNvSpPr>
          <p:nvPr>
            <p:ph/>
          </p:nvPr>
        </p:nvSpPr>
        <p:spPr>
          <a:xfrm>
            <a:off x="1141560" y="4099680"/>
            <a:ext cx="483372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130" name="PlaceHolder 5"/>
          <p:cNvSpPr>
            <a:spLocks noGrp="1"/>
          </p:cNvSpPr>
          <p:nvPr>
            <p:ph/>
          </p:nvPr>
        </p:nvSpPr>
        <p:spPr>
          <a:xfrm>
            <a:off x="6217200" y="4099680"/>
            <a:ext cx="483372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CE9EA14B-75EF-46CF-A7B4-2A9BE20931EB}"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1141560" y="618480"/>
            <a:ext cx="9905760" cy="1478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w Cen MT"/>
            </a:endParaRPr>
          </a:p>
        </p:txBody>
      </p:sp>
      <p:sp>
        <p:nvSpPr>
          <p:cNvPr id="132" name="PlaceHolder 2"/>
          <p:cNvSpPr>
            <a:spLocks noGrp="1"/>
          </p:cNvSpPr>
          <p:nvPr>
            <p:ph/>
          </p:nvPr>
        </p:nvSpPr>
        <p:spPr>
          <a:xfrm>
            <a:off x="1141560" y="2249640"/>
            <a:ext cx="318924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133" name="PlaceHolder 3"/>
          <p:cNvSpPr>
            <a:spLocks noGrp="1"/>
          </p:cNvSpPr>
          <p:nvPr>
            <p:ph/>
          </p:nvPr>
        </p:nvSpPr>
        <p:spPr>
          <a:xfrm>
            <a:off x="4490640" y="2249640"/>
            <a:ext cx="318924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134" name="PlaceHolder 4"/>
          <p:cNvSpPr>
            <a:spLocks noGrp="1"/>
          </p:cNvSpPr>
          <p:nvPr>
            <p:ph/>
          </p:nvPr>
        </p:nvSpPr>
        <p:spPr>
          <a:xfrm>
            <a:off x="7839720" y="2249640"/>
            <a:ext cx="318924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135" name="PlaceHolder 5"/>
          <p:cNvSpPr>
            <a:spLocks noGrp="1"/>
          </p:cNvSpPr>
          <p:nvPr>
            <p:ph/>
          </p:nvPr>
        </p:nvSpPr>
        <p:spPr>
          <a:xfrm>
            <a:off x="1141560" y="4099680"/>
            <a:ext cx="318924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136" name="PlaceHolder 6"/>
          <p:cNvSpPr>
            <a:spLocks noGrp="1"/>
          </p:cNvSpPr>
          <p:nvPr>
            <p:ph/>
          </p:nvPr>
        </p:nvSpPr>
        <p:spPr>
          <a:xfrm>
            <a:off x="4490640" y="4099680"/>
            <a:ext cx="318924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137" name="PlaceHolder 7"/>
          <p:cNvSpPr>
            <a:spLocks noGrp="1"/>
          </p:cNvSpPr>
          <p:nvPr>
            <p:ph/>
          </p:nvPr>
        </p:nvSpPr>
        <p:spPr>
          <a:xfrm>
            <a:off x="7839720" y="4099680"/>
            <a:ext cx="318924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8424F2FE-9E9A-45A4-B9BA-D702D184BA89}"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8C5EBEA2-2A02-46CE-8EA7-0AF8785CF88C}"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1141560" y="618480"/>
            <a:ext cx="9905760" cy="1478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w Cen MT"/>
            </a:endParaRPr>
          </a:p>
        </p:txBody>
      </p:sp>
      <p:sp>
        <p:nvSpPr>
          <p:cNvPr id="185" name="PlaceHolder 2"/>
          <p:cNvSpPr>
            <a:spLocks noGrp="1"/>
          </p:cNvSpPr>
          <p:nvPr>
            <p:ph type="subTitle"/>
          </p:nvPr>
        </p:nvSpPr>
        <p:spPr>
          <a:xfrm>
            <a:off x="1141560" y="2249640"/>
            <a:ext cx="9905760" cy="35413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A2D4EA64-FD29-4585-A180-5E2CED68CA34}"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1141560" y="618480"/>
            <a:ext cx="9905760" cy="1478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w Cen MT"/>
            </a:endParaRPr>
          </a:p>
        </p:txBody>
      </p:sp>
      <p:sp>
        <p:nvSpPr>
          <p:cNvPr id="187" name="PlaceHolder 2"/>
          <p:cNvSpPr>
            <a:spLocks noGrp="1"/>
          </p:cNvSpPr>
          <p:nvPr>
            <p:ph/>
          </p:nvPr>
        </p:nvSpPr>
        <p:spPr>
          <a:xfrm>
            <a:off x="1141560" y="2249640"/>
            <a:ext cx="9905760" cy="35413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AF5965F3-438E-49A9-AB44-000B078F3EF4}"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1141560" y="618480"/>
            <a:ext cx="9905760" cy="1478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w Cen MT"/>
            </a:endParaRPr>
          </a:p>
        </p:txBody>
      </p:sp>
      <p:sp>
        <p:nvSpPr>
          <p:cNvPr id="189" name="PlaceHolder 2"/>
          <p:cNvSpPr>
            <a:spLocks noGrp="1"/>
          </p:cNvSpPr>
          <p:nvPr>
            <p:ph/>
          </p:nvPr>
        </p:nvSpPr>
        <p:spPr>
          <a:xfrm>
            <a:off x="1141560" y="2249640"/>
            <a:ext cx="4833720" cy="35413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190" name="PlaceHolder 3"/>
          <p:cNvSpPr>
            <a:spLocks noGrp="1"/>
          </p:cNvSpPr>
          <p:nvPr>
            <p:ph/>
          </p:nvPr>
        </p:nvSpPr>
        <p:spPr>
          <a:xfrm>
            <a:off x="6217200" y="2249640"/>
            <a:ext cx="4833720" cy="35413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AD6247A6-AD14-45A8-AEA1-EE7A8A7E76B5}"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1141560" y="618480"/>
            <a:ext cx="9905760" cy="1478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w Cen MT"/>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303AFF1C-89A9-480E-A09F-4662E02AC481}"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1141560" y="618480"/>
            <a:ext cx="9905760" cy="68533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CC94FC0C-7181-486D-B85C-D4BE7122AF84}"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1141560" y="618480"/>
            <a:ext cx="9905760" cy="1478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w Cen MT"/>
            </a:endParaRPr>
          </a:p>
        </p:txBody>
      </p:sp>
      <p:sp>
        <p:nvSpPr>
          <p:cNvPr id="194" name="PlaceHolder 2"/>
          <p:cNvSpPr>
            <a:spLocks noGrp="1"/>
          </p:cNvSpPr>
          <p:nvPr>
            <p:ph/>
          </p:nvPr>
        </p:nvSpPr>
        <p:spPr>
          <a:xfrm>
            <a:off x="1141560" y="2249640"/>
            <a:ext cx="483372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195" name="PlaceHolder 3"/>
          <p:cNvSpPr>
            <a:spLocks noGrp="1"/>
          </p:cNvSpPr>
          <p:nvPr>
            <p:ph/>
          </p:nvPr>
        </p:nvSpPr>
        <p:spPr>
          <a:xfrm>
            <a:off x="6217200" y="2249640"/>
            <a:ext cx="4833720" cy="35413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196" name="PlaceHolder 4"/>
          <p:cNvSpPr>
            <a:spLocks noGrp="1"/>
          </p:cNvSpPr>
          <p:nvPr>
            <p:ph/>
          </p:nvPr>
        </p:nvSpPr>
        <p:spPr>
          <a:xfrm>
            <a:off x="1141560" y="4099680"/>
            <a:ext cx="483372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6344129E-49FD-43AE-AA84-2E388F7453D6}"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1141560" y="618480"/>
            <a:ext cx="9905760" cy="1478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w Cen MT"/>
            </a:endParaRPr>
          </a:p>
        </p:txBody>
      </p:sp>
      <p:sp>
        <p:nvSpPr>
          <p:cNvPr id="103" name="PlaceHolder 2"/>
          <p:cNvSpPr>
            <a:spLocks noGrp="1"/>
          </p:cNvSpPr>
          <p:nvPr>
            <p:ph type="subTitle"/>
          </p:nvPr>
        </p:nvSpPr>
        <p:spPr>
          <a:xfrm>
            <a:off x="1141560" y="2249640"/>
            <a:ext cx="9905760" cy="35413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7BE8D15B-C4B2-4F5F-BD03-31B585BA35F6}"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1141560" y="618480"/>
            <a:ext cx="9905760" cy="1478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w Cen MT"/>
            </a:endParaRPr>
          </a:p>
        </p:txBody>
      </p:sp>
      <p:sp>
        <p:nvSpPr>
          <p:cNvPr id="198" name="PlaceHolder 2"/>
          <p:cNvSpPr>
            <a:spLocks noGrp="1"/>
          </p:cNvSpPr>
          <p:nvPr>
            <p:ph/>
          </p:nvPr>
        </p:nvSpPr>
        <p:spPr>
          <a:xfrm>
            <a:off x="1141560" y="2249640"/>
            <a:ext cx="4833720" cy="35413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199" name="PlaceHolder 3"/>
          <p:cNvSpPr>
            <a:spLocks noGrp="1"/>
          </p:cNvSpPr>
          <p:nvPr>
            <p:ph/>
          </p:nvPr>
        </p:nvSpPr>
        <p:spPr>
          <a:xfrm>
            <a:off x="6217200" y="2249640"/>
            <a:ext cx="483372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200" name="PlaceHolder 4"/>
          <p:cNvSpPr>
            <a:spLocks noGrp="1"/>
          </p:cNvSpPr>
          <p:nvPr>
            <p:ph/>
          </p:nvPr>
        </p:nvSpPr>
        <p:spPr>
          <a:xfrm>
            <a:off x="6217200" y="4099680"/>
            <a:ext cx="483372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214DB6FB-4EE2-4690-8B19-9688A3E6D9DC}"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1141560" y="618480"/>
            <a:ext cx="9905760" cy="1478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w Cen MT"/>
            </a:endParaRPr>
          </a:p>
        </p:txBody>
      </p:sp>
      <p:sp>
        <p:nvSpPr>
          <p:cNvPr id="202" name="PlaceHolder 2"/>
          <p:cNvSpPr>
            <a:spLocks noGrp="1"/>
          </p:cNvSpPr>
          <p:nvPr>
            <p:ph/>
          </p:nvPr>
        </p:nvSpPr>
        <p:spPr>
          <a:xfrm>
            <a:off x="1141560" y="2249640"/>
            <a:ext cx="483372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203" name="PlaceHolder 3"/>
          <p:cNvSpPr>
            <a:spLocks noGrp="1"/>
          </p:cNvSpPr>
          <p:nvPr>
            <p:ph/>
          </p:nvPr>
        </p:nvSpPr>
        <p:spPr>
          <a:xfrm>
            <a:off x="6217200" y="2249640"/>
            <a:ext cx="483372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204" name="PlaceHolder 4"/>
          <p:cNvSpPr>
            <a:spLocks noGrp="1"/>
          </p:cNvSpPr>
          <p:nvPr>
            <p:ph/>
          </p:nvPr>
        </p:nvSpPr>
        <p:spPr>
          <a:xfrm>
            <a:off x="1141560" y="4099680"/>
            <a:ext cx="990576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7F1FF4D3-6B61-4193-BAE9-721CF0A0902B}"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1141560" y="618480"/>
            <a:ext cx="9905760" cy="1478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w Cen MT"/>
            </a:endParaRPr>
          </a:p>
        </p:txBody>
      </p:sp>
      <p:sp>
        <p:nvSpPr>
          <p:cNvPr id="206" name="PlaceHolder 2"/>
          <p:cNvSpPr>
            <a:spLocks noGrp="1"/>
          </p:cNvSpPr>
          <p:nvPr>
            <p:ph/>
          </p:nvPr>
        </p:nvSpPr>
        <p:spPr>
          <a:xfrm>
            <a:off x="1141560" y="2249640"/>
            <a:ext cx="990576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207" name="PlaceHolder 3"/>
          <p:cNvSpPr>
            <a:spLocks noGrp="1"/>
          </p:cNvSpPr>
          <p:nvPr>
            <p:ph/>
          </p:nvPr>
        </p:nvSpPr>
        <p:spPr>
          <a:xfrm>
            <a:off x="1141560" y="4099680"/>
            <a:ext cx="990576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31329CA3-85A6-4E84-9450-7BECAF041DF5}"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1141560" y="618480"/>
            <a:ext cx="9905760" cy="1478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w Cen MT"/>
            </a:endParaRPr>
          </a:p>
        </p:txBody>
      </p:sp>
      <p:sp>
        <p:nvSpPr>
          <p:cNvPr id="209" name="PlaceHolder 2"/>
          <p:cNvSpPr>
            <a:spLocks noGrp="1"/>
          </p:cNvSpPr>
          <p:nvPr>
            <p:ph/>
          </p:nvPr>
        </p:nvSpPr>
        <p:spPr>
          <a:xfrm>
            <a:off x="1141560" y="2249640"/>
            <a:ext cx="483372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210" name="PlaceHolder 3"/>
          <p:cNvSpPr>
            <a:spLocks noGrp="1"/>
          </p:cNvSpPr>
          <p:nvPr>
            <p:ph/>
          </p:nvPr>
        </p:nvSpPr>
        <p:spPr>
          <a:xfrm>
            <a:off x="6217200" y="2249640"/>
            <a:ext cx="483372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211" name="PlaceHolder 4"/>
          <p:cNvSpPr>
            <a:spLocks noGrp="1"/>
          </p:cNvSpPr>
          <p:nvPr>
            <p:ph/>
          </p:nvPr>
        </p:nvSpPr>
        <p:spPr>
          <a:xfrm>
            <a:off x="1141560" y="4099680"/>
            <a:ext cx="483372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212" name="PlaceHolder 5"/>
          <p:cNvSpPr>
            <a:spLocks noGrp="1"/>
          </p:cNvSpPr>
          <p:nvPr>
            <p:ph/>
          </p:nvPr>
        </p:nvSpPr>
        <p:spPr>
          <a:xfrm>
            <a:off x="6217200" y="4099680"/>
            <a:ext cx="483372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3CE44CE9-0000-4A2F-B3FA-BF0612DAE8CA}"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1141560" y="618480"/>
            <a:ext cx="9905760" cy="1478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w Cen MT"/>
            </a:endParaRPr>
          </a:p>
        </p:txBody>
      </p:sp>
      <p:sp>
        <p:nvSpPr>
          <p:cNvPr id="214" name="PlaceHolder 2"/>
          <p:cNvSpPr>
            <a:spLocks noGrp="1"/>
          </p:cNvSpPr>
          <p:nvPr>
            <p:ph/>
          </p:nvPr>
        </p:nvSpPr>
        <p:spPr>
          <a:xfrm>
            <a:off x="1141560" y="2249640"/>
            <a:ext cx="318924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215" name="PlaceHolder 3"/>
          <p:cNvSpPr>
            <a:spLocks noGrp="1"/>
          </p:cNvSpPr>
          <p:nvPr>
            <p:ph/>
          </p:nvPr>
        </p:nvSpPr>
        <p:spPr>
          <a:xfrm>
            <a:off x="4490640" y="2249640"/>
            <a:ext cx="318924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216" name="PlaceHolder 4"/>
          <p:cNvSpPr>
            <a:spLocks noGrp="1"/>
          </p:cNvSpPr>
          <p:nvPr>
            <p:ph/>
          </p:nvPr>
        </p:nvSpPr>
        <p:spPr>
          <a:xfrm>
            <a:off x="7839720" y="2249640"/>
            <a:ext cx="318924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217" name="PlaceHolder 5"/>
          <p:cNvSpPr>
            <a:spLocks noGrp="1"/>
          </p:cNvSpPr>
          <p:nvPr>
            <p:ph/>
          </p:nvPr>
        </p:nvSpPr>
        <p:spPr>
          <a:xfrm>
            <a:off x="1141560" y="4099680"/>
            <a:ext cx="318924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218" name="PlaceHolder 6"/>
          <p:cNvSpPr>
            <a:spLocks noGrp="1"/>
          </p:cNvSpPr>
          <p:nvPr>
            <p:ph/>
          </p:nvPr>
        </p:nvSpPr>
        <p:spPr>
          <a:xfrm>
            <a:off x="4490640" y="4099680"/>
            <a:ext cx="318924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219" name="PlaceHolder 7"/>
          <p:cNvSpPr>
            <a:spLocks noGrp="1"/>
          </p:cNvSpPr>
          <p:nvPr>
            <p:ph/>
          </p:nvPr>
        </p:nvSpPr>
        <p:spPr>
          <a:xfrm>
            <a:off x="7839720" y="4099680"/>
            <a:ext cx="318924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563F909F-2799-4631-B862-395C55F566CE}"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141560" y="618480"/>
            <a:ext cx="9905760" cy="1478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w Cen MT"/>
            </a:endParaRPr>
          </a:p>
        </p:txBody>
      </p:sp>
      <p:sp>
        <p:nvSpPr>
          <p:cNvPr id="105" name="PlaceHolder 2"/>
          <p:cNvSpPr>
            <a:spLocks noGrp="1"/>
          </p:cNvSpPr>
          <p:nvPr>
            <p:ph/>
          </p:nvPr>
        </p:nvSpPr>
        <p:spPr>
          <a:xfrm>
            <a:off x="1141560" y="2249640"/>
            <a:ext cx="9905760" cy="35413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A933FEDB-4CFB-4D4E-9537-A5261FE0AE18}"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141560" y="618480"/>
            <a:ext cx="9905760" cy="1478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w Cen MT"/>
            </a:endParaRPr>
          </a:p>
        </p:txBody>
      </p:sp>
      <p:sp>
        <p:nvSpPr>
          <p:cNvPr id="107" name="PlaceHolder 2"/>
          <p:cNvSpPr>
            <a:spLocks noGrp="1"/>
          </p:cNvSpPr>
          <p:nvPr>
            <p:ph/>
          </p:nvPr>
        </p:nvSpPr>
        <p:spPr>
          <a:xfrm>
            <a:off x="1141560" y="2249640"/>
            <a:ext cx="4833720" cy="35413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108" name="PlaceHolder 3"/>
          <p:cNvSpPr>
            <a:spLocks noGrp="1"/>
          </p:cNvSpPr>
          <p:nvPr>
            <p:ph/>
          </p:nvPr>
        </p:nvSpPr>
        <p:spPr>
          <a:xfrm>
            <a:off x="6217200" y="2249640"/>
            <a:ext cx="4833720" cy="35413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F86C7273-2DBB-4E05-ADEB-50755E40375B}"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1141560" y="618480"/>
            <a:ext cx="9905760" cy="1478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w Cen MT"/>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CC780955-B2AD-46AE-8F2F-264957A266BF}"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1141560" y="618480"/>
            <a:ext cx="9905760" cy="68533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A3C2D51C-D960-4DD3-A573-8349D54F7582}"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141560" y="618480"/>
            <a:ext cx="9905760" cy="1478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w Cen MT"/>
            </a:endParaRPr>
          </a:p>
        </p:txBody>
      </p:sp>
      <p:sp>
        <p:nvSpPr>
          <p:cNvPr id="112" name="PlaceHolder 2"/>
          <p:cNvSpPr>
            <a:spLocks noGrp="1"/>
          </p:cNvSpPr>
          <p:nvPr>
            <p:ph/>
          </p:nvPr>
        </p:nvSpPr>
        <p:spPr>
          <a:xfrm>
            <a:off x="1141560" y="2249640"/>
            <a:ext cx="483372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113" name="PlaceHolder 3"/>
          <p:cNvSpPr>
            <a:spLocks noGrp="1"/>
          </p:cNvSpPr>
          <p:nvPr>
            <p:ph/>
          </p:nvPr>
        </p:nvSpPr>
        <p:spPr>
          <a:xfrm>
            <a:off x="6217200" y="2249640"/>
            <a:ext cx="4833720" cy="35413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114" name="PlaceHolder 4"/>
          <p:cNvSpPr>
            <a:spLocks noGrp="1"/>
          </p:cNvSpPr>
          <p:nvPr>
            <p:ph/>
          </p:nvPr>
        </p:nvSpPr>
        <p:spPr>
          <a:xfrm>
            <a:off x="1141560" y="4099680"/>
            <a:ext cx="483372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A39D38B8-0507-4779-AB05-80B8DC470731}"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141560" y="618480"/>
            <a:ext cx="9905760" cy="1478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w Cen MT"/>
            </a:endParaRPr>
          </a:p>
        </p:txBody>
      </p:sp>
      <p:sp>
        <p:nvSpPr>
          <p:cNvPr id="116" name="PlaceHolder 2"/>
          <p:cNvSpPr>
            <a:spLocks noGrp="1"/>
          </p:cNvSpPr>
          <p:nvPr>
            <p:ph/>
          </p:nvPr>
        </p:nvSpPr>
        <p:spPr>
          <a:xfrm>
            <a:off x="1141560" y="2249640"/>
            <a:ext cx="4833720" cy="35413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117" name="PlaceHolder 3"/>
          <p:cNvSpPr>
            <a:spLocks noGrp="1"/>
          </p:cNvSpPr>
          <p:nvPr>
            <p:ph/>
          </p:nvPr>
        </p:nvSpPr>
        <p:spPr>
          <a:xfrm>
            <a:off x="6217200" y="2249640"/>
            <a:ext cx="483372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118" name="PlaceHolder 4"/>
          <p:cNvSpPr>
            <a:spLocks noGrp="1"/>
          </p:cNvSpPr>
          <p:nvPr>
            <p:ph/>
          </p:nvPr>
        </p:nvSpPr>
        <p:spPr>
          <a:xfrm>
            <a:off x="6217200" y="4099680"/>
            <a:ext cx="483372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BDBFA58-4201-449A-BAAB-3796E4611915}"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1141560" y="618480"/>
            <a:ext cx="9905760" cy="1478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w Cen MT"/>
            </a:endParaRPr>
          </a:p>
        </p:txBody>
      </p:sp>
      <p:sp>
        <p:nvSpPr>
          <p:cNvPr id="120" name="PlaceHolder 2"/>
          <p:cNvSpPr>
            <a:spLocks noGrp="1"/>
          </p:cNvSpPr>
          <p:nvPr>
            <p:ph/>
          </p:nvPr>
        </p:nvSpPr>
        <p:spPr>
          <a:xfrm>
            <a:off x="1141560" y="2249640"/>
            <a:ext cx="483372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121" name="PlaceHolder 3"/>
          <p:cNvSpPr>
            <a:spLocks noGrp="1"/>
          </p:cNvSpPr>
          <p:nvPr>
            <p:ph/>
          </p:nvPr>
        </p:nvSpPr>
        <p:spPr>
          <a:xfrm>
            <a:off x="6217200" y="2249640"/>
            <a:ext cx="483372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122" name="PlaceHolder 4"/>
          <p:cNvSpPr>
            <a:spLocks noGrp="1"/>
          </p:cNvSpPr>
          <p:nvPr>
            <p:ph/>
          </p:nvPr>
        </p:nvSpPr>
        <p:spPr>
          <a:xfrm>
            <a:off x="1141560" y="4099680"/>
            <a:ext cx="9905760" cy="1689120"/>
          </a:xfrm>
          <a:prstGeom prst="rect">
            <a:avLst/>
          </a:prstGeom>
          <a:noFill/>
          <a:ln w="0">
            <a:noFill/>
          </a:ln>
        </p:spPr>
        <p:txBody>
          <a:bodyPr lIns="0" rIns="0" tIns="0" bIns="0" anchor="t">
            <a:normAutofit/>
          </a:bodyPr>
          <a:p>
            <a:pPr indent="0">
              <a:lnSpc>
                <a:spcPct val="120000"/>
              </a:lnSpc>
              <a:spcBef>
                <a:spcPts val="1417"/>
              </a:spcBef>
              <a:buNone/>
            </a:pPr>
            <a:endParaRPr b="0" lang="en-US" sz="2400" spc="-1" strike="noStrike">
              <a:solidFill>
                <a:schemeClr val="dk1"/>
              </a:solidFill>
              <a:latin typeface="Tw Cen M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71ED905-2B12-4FE2-990B-DE5E0FDE7AEC}"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Picture 2" descr="\\DROBO-FS\QuickDrops\JB\PPTX NG\Droplets\LightingOverlay.png"/>
          <p:cNvPicPr/>
          <p:nvPr/>
        </p:nvPicPr>
        <p:blipFill>
          <a:blip r:embed="rId3">
            <a:alphaModFix amt="30000"/>
          </a:blip>
          <a:stretch/>
        </p:blipFill>
        <p:spPr>
          <a:xfrm>
            <a:off x="0" y="0"/>
            <a:ext cx="12191760" cy="6857640"/>
          </a:xfrm>
          <a:prstGeom prst="rect">
            <a:avLst/>
          </a:prstGeom>
          <a:ln w="0">
            <a:noFill/>
          </a:ln>
        </p:spPr>
      </p:pic>
      <p:grpSp>
        <p:nvGrpSpPr>
          <p:cNvPr id="1" name="Group 7"/>
          <p:cNvGrpSpPr/>
          <p:nvPr/>
        </p:nvGrpSpPr>
        <p:grpSpPr>
          <a:xfrm>
            <a:off x="-14400" y="0"/>
            <a:ext cx="12053520" cy="6857640"/>
            <a:chOff x="-14400" y="0"/>
            <a:chExt cx="12053520" cy="6857640"/>
          </a:xfrm>
        </p:grpSpPr>
        <p:grpSp>
          <p:nvGrpSpPr>
            <p:cNvPr id="2" name="Group 8"/>
            <p:cNvGrpSpPr/>
            <p:nvPr/>
          </p:nvGrpSpPr>
          <p:grpSpPr>
            <a:xfrm>
              <a:off x="-14400" y="0"/>
              <a:ext cx="1220760" cy="6857640"/>
              <a:chOff x="-14400" y="0"/>
              <a:chExt cx="1220760" cy="6857640"/>
            </a:xfrm>
          </p:grpSpPr>
          <p:sp>
            <p:nvSpPr>
              <p:cNvPr id="3" name="Rectangle 5"/>
              <p:cNvSpPr/>
              <p:nvPr/>
            </p:nvSpPr>
            <p:spPr>
              <a:xfrm>
                <a:off x="114480" y="4680"/>
                <a:ext cx="23400" cy="2180880"/>
              </a:xfrm>
              <a:prstGeom prst="rect">
                <a:avLst/>
              </a:pr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 name="Freeform 6"/>
              <p:cNvSpPr/>
              <p:nvPr/>
            </p:nvSpPr>
            <p:spPr>
              <a:xfrm>
                <a:off x="33480" y="217656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 name="Freeform 7"/>
              <p:cNvSpPr/>
              <p:nvPr/>
            </p:nvSpPr>
            <p:spPr>
              <a:xfrm>
                <a:off x="28440" y="4021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 name="Freeform 8"/>
              <p:cNvSpPr/>
              <p:nvPr/>
            </p:nvSpPr>
            <p:spPr>
              <a:xfrm>
                <a:off x="200160" y="4680"/>
                <a:ext cx="369360" cy="1810800"/>
              </a:xfrm>
              <a:custGeom>
                <a:avLst/>
                <a:gdLst>
                  <a:gd name="textAreaLeft" fmla="*/ 0 w 369360"/>
                  <a:gd name="textAreaRight" fmla="*/ 369720 w 369360"/>
                  <a:gd name="textAreaTop" fmla="*/ 0 h 1810800"/>
                  <a:gd name="textAreaBottom" fmla="*/ 1811160 h 1810800"/>
                </a:gdLst>
                <a:ahLst/>
                <a:rect l="textAreaLeft" t="textAreaTop" r="textAreaRight" b="textAreaBottom"/>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 name="Freeform 9"/>
              <p:cNvSpPr/>
              <p:nvPr/>
            </p:nvSpPr>
            <p:spPr>
              <a:xfrm>
                <a:off x="503280" y="18018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 name="Freeform 10"/>
              <p:cNvSpPr/>
              <p:nvPr/>
            </p:nvSpPr>
            <p:spPr>
              <a:xfrm>
                <a:off x="285840" y="4680"/>
                <a:ext cx="369360" cy="1429920"/>
              </a:xfrm>
              <a:custGeom>
                <a:avLst/>
                <a:gdLst>
                  <a:gd name="textAreaLeft" fmla="*/ 0 w 369360"/>
                  <a:gd name="textAreaRight" fmla="*/ 369720 w 369360"/>
                  <a:gd name="textAreaTop" fmla="*/ 0 h 1429920"/>
                  <a:gd name="textAreaBottom" fmla="*/ 1430280 h 1429920"/>
                </a:gdLst>
                <a:ahLst/>
                <a:rect l="textAreaLeft" t="textAreaTop" r="textAreaRight" b="textAreaBottom"/>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 name="Freeform 11"/>
              <p:cNvSpPr/>
              <p:nvPr/>
            </p:nvSpPr>
            <p:spPr>
              <a:xfrm>
                <a:off x="546120" y="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0" name="Freeform 12"/>
              <p:cNvSpPr/>
              <p:nvPr/>
            </p:nvSpPr>
            <p:spPr>
              <a:xfrm>
                <a:off x="588960" y="14209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1" name="Freeform 13"/>
              <p:cNvSpPr/>
              <p:nvPr/>
            </p:nvSpPr>
            <p:spPr>
              <a:xfrm>
                <a:off x="58896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 name="Freeform 14"/>
              <p:cNvSpPr/>
              <p:nvPr/>
            </p:nvSpPr>
            <p:spPr>
              <a:xfrm>
                <a:off x="641520" y="0"/>
                <a:ext cx="421920" cy="526680"/>
              </a:xfrm>
              <a:custGeom>
                <a:avLst/>
                <a:gdLst>
                  <a:gd name="textAreaLeft" fmla="*/ 0 w 421920"/>
                  <a:gd name="textAreaRight" fmla="*/ 422280 w 421920"/>
                  <a:gd name="textAreaTop" fmla="*/ 0 h 526680"/>
                  <a:gd name="textAreaBottom" fmla="*/ 527040 h 526680"/>
                </a:gdLst>
                <a:ahLst/>
                <a:rect l="textAreaLeft" t="textAreaTop" r="textAreaRight" b="textAreaBottom"/>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 name="Freeform 15"/>
              <p:cNvSpPr/>
              <p:nvPr/>
            </p:nvSpPr>
            <p:spPr>
              <a:xfrm>
                <a:off x="1020600" y="488880"/>
                <a:ext cx="161640" cy="147240"/>
              </a:xfrm>
              <a:custGeom>
                <a:avLst/>
                <a:gdLst>
                  <a:gd name="textAreaLeft" fmla="*/ 0 w 161640"/>
                  <a:gd name="textAreaRight" fmla="*/ 162000 w 161640"/>
                  <a:gd name="textAreaTop" fmla="*/ 0 h 147240"/>
                  <a:gd name="textAreaBottom" fmla="*/ 147600 h 147240"/>
                </a:gdLst>
                <a:ahLst/>
                <a:rect l="textAreaLeft" t="textAreaTop" r="textAreaRight" b="textAreaBottom"/>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4" name="Line 16"/>
              <p:cNvSpPr/>
              <p:nvPr/>
            </p:nvSpPr>
            <p:spPr>
              <a:xfrm>
                <a:off x="-4680" y="9360"/>
                <a:ext cx="360" cy="360"/>
              </a:xfrm>
              <a:prstGeom prst="line">
                <a:avLst/>
              </a:prstGeom>
              <a:ln w="15">
                <a:solidFill>
                  <a:srgbClr val="ffffff"/>
                </a:solidFill>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15" name="Freeform 17"/>
              <p:cNvSpPr/>
              <p:nvPr/>
            </p:nvSpPr>
            <p:spPr>
              <a:xfrm>
                <a:off x="9360" y="1801800"/>
                <a:ext cx="123480" cy="126720"/>
              </a:xfrm>
              <a:custGeom>
                <a:avLst/>
                <a:gdLst>
                  <a:gd name="textAreaLeft" fmla="*/ 0 w 123480"/>
                  <a:gd name="textAreaRight" fmla="*/ 123840 w 123480"/>
                  <a:gd name="textAreaTop" fmla="*/ 0 h 126720"/>
                  <a:gd name="textAreaBottom" fmla="*/ 127080 h 126720"/>
                </a:gdLst>
                <a:ahLst/>
                <a:rect l="textAreaLeft" t="textAreaTop" r="textAreaRight" b="textAreaBottom"/>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6" name="Freeform 18"/>
              <p:cNvSpPr/>
              <p:nvPr/>
            </p:nvSpPr>
            <p:spPr>
              <a:xfrm>
                <a:off x="-9360" y="3549600"/>
                <a:ext cx="147240" cy="480600"/>
              </a:xfrm>
              <a:custGeom>
                <a:avLst/>
                <a:gdLst>
                  <a:gd name="textAreaLeft" fmla="*/ 0 w 147240"/>
                  <a:gd name="textAreaRight" fmla="*/ 147600 w 147240"/>
                  <a:gd name="textAreaTop" fmla="*/ 0 h 480600"/>
                  <a:gd name="textAreaBottom" fmla="*/ 480960 h 480600"/>
                </a:gdLst>
                <a:ahLst/>
                <a:rect l="textAreaLeft" t="textAreaTop" r="textAreaRight" b="textAreaBottom"/>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7" name="Freeform 19"/>
              <p:cNvSpPr/>
              <p:nvPr/>
            </p:nvSpPr>
            <p:spPr>
              <a:xfrm>
                <a:off x="128520" y="1382760"/>
                <a:ext cx="142560" cy="475920"/>
              </a:xfrm>
              <a:custGeom>
                <a:avLst/>
                <a:gdLst>
                  <a:gd name="textAreaLeft" fmla="*/ 0 w 142560"/>
                  <a:gd name="textAreaRight" fmla="*/ 142920 w 142560"/>
                  <a:gd name="textAreaTop" fmla="*/ 0 h 475920"/>
                  <a:gd name="textAreaBottom" fmla="*/ 476280 h 475920"/>
                </a:gdLst>
                <a:ahLst/>
                <a:rect l="textAreaLeft" t="textAreaTop" r="textAreaRight" b="textAreaBottom"/>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8" name="Freeform 20"/>
              <p:cNvSpPr/>
              <p:nvPr/>
            </p:nvSpPr>
            <p:spPr>
              <a:xfrm>
                <a:off x="204840" y="1849320"/>
                <a:ext cx="114120" cy="107640"/>
              </a:xfrm>
              <a:custGeom>
                <a:avLst/>
                <a:gdLst>
                  <a:gd name="textAreaLeft" fmla="*/ 0 w 114120"/>
                  <a:gd name="textAreaRight" fmla="*/ 114480 w 114120"/>
                  <a:gd name="textAreaTop" fmla="*/ 0 h 107640"/>
                  <a:gd name="textAreaBottom" fmla="*/ 108000 h 107640"/>
                </a:gdLst>
                <a:ahLst/>
                <a:rect l="textAreaLeft" t="textAreaTop" r="textAreaRight" b="textAreaBottom"/>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9" name="Rectangle 21"/>
              <p:cNvSpPr/>
              <p:nvPr/>
            </p:nvSpPr>
            <p:spPr>
              <a:xfrm>
                <a:off x="133200" y="4662360"/>
                <a:ext cx="23400" cy="2180880"/>
              </a:xfrm>
              <a:prstGeom prst="rect">
                <a:avLst/>
              </a:pr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0" name="Freeform 22"/>
              <p:cNvSpPr/>
              <p:nvPr/>
            </p:nvSpPr>
            <p:spPr>
              <a:xfrm>
                <a:off x="223920" y="5041800"/>
                <a:ext cx="369360" cy="1801440"/>
              </a:xfrm>
              <a:custGeom>
                <a:avLst/>
                <a:gdLst>
                  <a:gd name="textAreaLeft" fmla="*/ 0 w 369360"/>
                  <a:gd name="textAreaRight" fmla="*/ 369720 w 369360"/>
                  <a:gd name="textAreaTop" fmla="*/ 0 h 1801440"/>
                  <a:gd name="textAreaBottom" fmla="*/ 1801800 h 1801440"/>
                </a:gdLst>
                <a:ahLst/>
                <a:rect l="textAreaLeft" t="textAreaTop" r="textAreaRight" b="textAreaBottom"/>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1" name="Freeform 23"/>
              <p:cNvSpPr/>
              <p:nvPr/>
            </p:nvSpPr>
            <p:spPr>
              <a:xfrm>
                <a:off x="52560" y="4481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2" name="Freeform 24"/>
              <p:cNvSpPr/>
              <p:nvPr/>
            </p:nvSpPr>
            <p:spPr>
              <a:xfrm>
                <a:off x="-14400" y="5627520"/>
                <a:ext cx="85320" cy="1215720"/>
              </a:xfrm>
              <a:custGeom>
                <a:avLst/>
                <a:gdLst>
                  <a:gd name="textAreaLeft" fmla="*/ 0 w 85320"/>
                  <a:gd name="textAreaRight" fmla="*/ 85680 w 85320"/>
                  <a:gd name="textAreaTop" fmla="*/ 0 h 1215720"/>
                  <a:gd name="textAreaBottom" fmla="*/ 1216080 h 1215720"/>
                </a:gdLst>
                <a:ahLst/>
                <a:rect l="textAreaLeft" t="textAreaTop" r="textAreaRight" b="textAreaBottom"/>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3" name="Freeform 25"/>
              <p:cNvSpPr/>
              <p:nvPr/>
            </p:nvSpPr>
            <p:spPr>
              <a:xfrm>
                <a:off x="527040" y="4867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4" name="Freeform 26"/>
              <p:cNvSpPr/>
              <p:nvPr/>
            </p:nvSpPr>
            <p:spPr>
              <a:xfrm>
                <a:off x="309600" y="5423040"/>
                <a:ext cx="374400" cy="1425240"/>
              </a:xfrm>
              <a:custGeom>
                <a:avLst/>
                <a:gdLst>
                  <a:gd name="textAreaLeft" fmla="*/ 0 w 374400"/>
                  <a:gd name="textAreaRight" fmla="*/ 374760 w 374400"/>
                  <a:gd name="textAreaTop" fmla="*/ 0 h 1425240"/>
                  <a:gd name="textAreaBottom" fmla="*/ 1425600 h 1425240"/>
                </a:gdLst>
                <a:ahLst/>
                <a:rect l="textAreaLeft" t="textAreaTop" r="textAreaRight" b="textAreaBottom"/>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5" name="Freeform 27"/>
              <p:cNvSpPr/>
              <p:nvPr/>
            </p:nvSpPr>
            <p:spPr>
              <a:xfrm>
                <a:off x="569880" y="594504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6" name="Freeform 28"/>
              <p:cNvSpPr/>
              <p:nvPr/>
            </p:nvSpPr>
            <p:spPr>
              <a:xfrm>
                <a:off x="612720" y="5246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7" name="Freeform 29"/>
              <p:cNvSpPr/>
              <p:nvPr/>
            </p:nvSpPr>
            <p:spPr>
              <a:xfrm>
                <a:off x="612720" y="57643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8" name="Freeform 30"/>
              <p:cNvSpPr/>
              <p:nvPr/>
            </p:nvSpPr>
            <p:spPr>
              <a:xfrm>
                <a:off x="669960" y="6330960"/>
                <a:ext cx="417240" cy="517320"/>
              </a:xfrm>
              <a:custGeom>
                <a:avLst/>
                <a:gdLst>
                  <a:gd name="textAreaLeft" fmla="*/ 0 w 417240"/>
                  <a:gd name="textAreaRight" fmla="*/ 417600 w 417240"/>
                  <a:gd name="textAreaTop" fmla="*/ 0 h 517320"/>
                  <a:gd name="textAreaBottom" fmla="*/ 517680 h 517320"/>
                </a:gdLst>
                <a:ahLst/>
                <a:rect l="textAreaLeft" t="textAreaTop" r="textAreaRight" b="textAreaBottom"/>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9" name="Freeform 31"/>
              <p:cNvSpPr/>
              <p:nvPr/>
            </p:nvSpPr>
            <p:spPr>
              <a:xfrm>
                <a:off x="1049400" y="6221520"/>
                <a:ext cx="156960" cy="147240"/>
              </a:xfrm>
              <a:custGeom>
                <a:avLst/>
                <a:gdLst>
                  <a:gd name="textAreaLeft" fmla="*/ 0 w 156960"/>
                  <a:gd name="textAreaRight" fmla="*/ 157320 w 156960"/>
                  <a:gd name="textAreaTop" fmla="*/ 0 h 147240"/>
                  <a:gd name="textAreaBottom" fmla="*/ 147600 h 147240"/>
                </a:gdLst>
                <a:ahLst/>
                <a:rect l="textAreaLeft" t="textAreaTop" r="textAreaRight" b="textAreaBottom"/>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30" name="Group 9"/>
            <p:cNvGrpSpPr/>
            <p:nvPr/>
          </p:nvGrpSpPr>
          <p:grpSpPr>
            <a:xfrm>
              <a:off x="11364840" y="0"/>
              <a:ext cx="674280" cy="6848280"/>
              <a:chOff x="11364840" y="0"/>
              <a:chExt cx="674280" cy="6848280"/>
            </a:xfrm>
          </p:grpSpPr>
          <p:sp>
            <p:nvSpPr>
              <p:cNvPr id="31" name="Freeform 32"/>
              <p:cNvSpPr/>
              <p:nvPr/>
            </p:nvSpPr>
            <p:spPr>
              <a:xfrm>
                <a:off x="11484000" y="0"/>
                <a:ext cx="417240" cy="512280"/>
              </a:xfrm>
              <a:custGeom>
                <a:avLst/>
                <a:gdLst>
                  <a:gd name="textAreaLeft" fmla="*/ 0 w 417240"/>
                  <a:gd name="textAreaRight" fmla="*/ 417600 w 417240"/>
                  <a:gd name="textAreaTop" fmla="*/ 0 h 512280"/>
                  <a:gd name="textAreaBottom" fmla="*/ 512640 h 512280"/>
                </a:gdLst>
                <a:ahLst/>
                <a:rect l="textAreaLeft" t="textAreaTop" r="textAreaRight" b="textAreaBottom"/>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2" name="Freeform 33"/>
              <p:cNvSpPr/>
              <p:nvPr/>
            </p:nvSpPr>
            <p:spPr>
              <a:xfrm>
                <a:off x="11364840" y="474840"/>
                <a:ext cx="156960" cy="151920"/>
              </a:xfrm>
              <a:custGeom>
                <a:avLst/>
                <a:gdLst>
                  <a:gd name="textAreaLeft" fmla="*/ 0 w 156960"/>
                  <a:gd name="textAreaRight" fmla="*/ 157320 w 156960"/>
                  <a:gd name="textAreaTop" fmla="*/ 0 h 151920"/>
                  <a:gd name="textAreaBottom" fmla="*/ 152280 h 151920"/>
                </a:gdLst>
                <a:ahLst/>
                <a:rect l="textAreaLeft" t="textAreaTop" r="textAreaRight" b="textAreaBottom"/>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3" name="Freeform 34"/>
              <p:cNvSpPr/>
              <p:nvPr/>
            </p:nvSpPr>
            <p:spPr>
              <a:xfrm>
                <a:off x="11631600" y="1539720"/>
                <a:ext cx="188640" cy="190080"/>
              </a:xfrm>
              <a:custGeom>
                <a:avLst/>
                <a:gdLst>
                  <a:gd name="textAreaLeft" fmla="*/ 0 w 188640"/>
                  <a:gd name="textAreaRight" fmla="*/ 189000 w 18864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4" name="Freeform 35"/>
              <p:cNvSpPr/>
              <p:nvPr/>
            </p:nvSpPr>
            <p:spPr>
              <a:xfrm>
                <a:off x="11531520" y="5694480"/>
                <a:ext cx="298080" cy="1153800"/>
              </a:xfrm>
              <a:custGeom>
                <a:avLst/>
                <a:gdLst>
                  <a:gd name="textAreaLeft" fmla="*/ 0 w 298080"/>
                  <a:gd name="textAreaRight" fmla="*/ 298440 w 298080"/>
                  <a:gd name="textAreaTop" fmla="*/ 0 h 1153800"/>
                  <a:gd name="textAreaBottom" fmla="*/ 1154160 h 1153800"/>
                </a:gdLst>
                <a:ahLst/>
                <a:rect l="textAreaLeft" t="textAreaTop" r="textAreaRight" b="textAreaBottom"/>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5" name="Freeform 36"/>
              <p:cNvSpPr/>
              <p:nvPr/>
            </p:nvSpPr>
            <p:spPr>
              <a:xfrm>
                <a:off x="11773080" y="5551560"/>
                <a:ext cx="156960" cy="155160"/>
              </a:xfrm>
              <a:custGeom>
                <a:avLst/>
                <a:gdLst>
                  <a:gd name="textAreaLeft" fmla="*/ 0 w 156960"/>
                  <a:gd name="textAreaRight" fmla="*/ 157320 w 156960"/>
                  <a:gd name="textAreaTop" fmla="*/ 0 h 155160"/>
                  <a:gd name="textAreaBottom" fmla="*/ 155520 h 155160"/>
                </a:gdLst>
                <a:ahLst/>
                <a:rect l="textAreaLeft" t="textAreaTop" r="textAreaRight" b="textAreaBottom"/>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6" name="Freeform 37"/>
              <p:cNvSpPr/>
              <p:nvPr/>
            </p:nvSpPr>
            <p:spPr>
              <a:xfrm>
                <a:off x="11711160" y="4680"/>
                <a:ext cx="304560" cy="1544400"/>
              </a:xfrm>
              <a:custGeom>
                <a:avLst/>
                <a:gdLst>
                  <a:gd name="textAreaLeft" fmla="*/ 0 w 304560"/>
                  <a:gd name="textAreaRight" fmla="*/ 304920 w 304560"/>
                  <a:gd name="textAreaTop" fmla="*/ 0 h 1544400"/>
                  <a:gd name="textAreaBottom" fmla="*/ 1544760 h 1544400"/>
                </a:gdLst>
                <a:ahLst/>
                <a:rect l="textAreaLeft" t="textAreaTop" r="textAreaRight" b="textAreaBottom"/>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7" name="Freeform 38"/>
              <p:cNvSpPr/>
              <p:nvPr/>
            </p:nvSpPr>
            <p:spPr>
              <a:xfrm>
                <a:off x="11636280" y="4867200"/>
                <a:ext cx="188640" cy="188640"/>
              </a:xfrm>
              <a:custGeom>
                <a:avLst/>
                <a:gdLst>
                  <a:gd name="textAreaLeft" fmla="*/ 0 w 188640"/>
                  <a:gd name="textAreaRight" fmla="*/ 189000 w 18864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8" name="Freeform 39"/>
              <p:cNvSpPr/>
              <p:nvPr/>
            </p:nvSpPr>
            <p:spPr>
              <a:xfrm>
                <a:off x="11441160" y="5046840"/>
                <a:ext cx="307440" cy="1801440"/>
              </a:xfrm>
              <a:custGeom>
                <a:avLst/>
                <a:gdLst>
                  <a:gd name="textAreaLeft" fmla="*/ 0 w 307440"/>
                  <a:gd name="textAreaRight" fmla="*/ 307800 w 307440"/>
                  <a:gd name="textAreaTop" fmla="*/ 0 h 1801440"/>
                  <a:gd name="textAreaBottom" fmla="*/ 1801800 h 1801440"/>
                </a:gdLst>
                <a:ahLst/>
                <a:rect l="textAreaLeft" t="textAreaTop" r="textAreaRight" b="textAreaBottom"/>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9" name="Freeform 40"/>
              <p:cNvSpPr/>
              <p:nvPr/>
            </p:nvSpPr>
            <p:spPr>
              <a:xfrm>
                <a:off x="11849040" y="641664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0" name="Rectangle 41"/>
              <p:cNvSpPr/>
              <p:nvPr/>
            </p:nvSpPr>
            <p:spPr>
              <a:xfrm>
                <a:off x="11939760" y="6595920"/>
                <a:ext cx="23400" cy="252000"/>
              </a:xfrm>
              <a:prstGeom prst="rect">
                <a:avLst/>
              </a:pr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pic>
        <p:nvPicPr>
          <p:cNvPr id="41" name="Picture 2" descr="\\DROBO-FS\QuickDrops\JB\PPTX NG\Droplets\LightingOverlay.png"/>
          <p:cNvPicPr/>
          <p:nvPr/>
        </p:nvPicPr>
        <p:blipFill>
          <a:blip r:embed="rId4">
            <a:alphaModFix amt="30000"/>
          </a:blip>
          <a:stretch/>
        </p:blipFill>
        <p:spPr>
          <a:xfrm>
            <a:off x="0" y="0"/>
            <a:ext cx="12191760" cy="6857640"/>
          </a:xfrm>
          <a:prstGeom prst="rect">
            <a:avLst/>
          </a:prstGeom>
          <a:ln w="0">
            <a:noFill/>
          </a:ln>
        </p:spPr>
      </p:pic>
      <p:grpSp>
        <p:nvGrpSpPr>
          <p:cNvPr id="42" name="Group 10"/>
          <p:cNvGrpSpPr/>
          <p:nvPr/>
        </p:nvGrpSpPr>
        <p:grpSpPr>
          <a:xfrm>
            <a:off x="0" y="0"/>
            <a:ext cx="2304720" cy="6857640"/>
            <a:chOff x="0" y="0"/>
            <a:chExt cx="2304720" cy="6857640"/>
          </a:xfrm>
        </p:grpSpPr>
        <p:sp>
          <p:nvSpPr>
            <p:cNvPr id="43" name="Rectangle 5"/>
            <p:cNvSpPr/>
            <p:nvPr/>
          </p:nvSpPr>
          <p:spPr>
            <a:xfrm>
              <a:off x="1209600" y="4680"/>
              <a:ext cx="23400" cy="2180880"/>
            </a:xfrm>
            <a:prstGeom prst="rect">
              <a:avLst/>
            </a:pr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4" name="Freeform 6"/>
            <p:cNvSpPr/>
            <p:nvPr/>
          </p:nvSpPr>
          <p:spPr>
            <a:xfrm>
              <a:off x="1128600" y="217656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5" name="Freeform 7"/>
            <p:cNvSpPr/>
            <p:nvPr/>
          </p:nvSpPr>
          <p:spPr>
            <a:xfrm>
              <a:off x="1123920" y="4021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6" name="Rectangle 8"/>
            <p:cNvSpPr/>
            <p:nvPr/>
          </p:nvSpPr>
          <p:spPr>
            <a:xfrm>
              <a:off x="414360" y="9360"/>
              <a:ext cx="28080" cy="4481280"/>
            </a:xfrm>
            <a:prstGeom prst="rect">
              <a:avLst/>
            </a:pr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7" name="Freeform 9"/>
            <p:cNvSpPr/>
            <p:nvPr/>
          </p:nvSpPr>
          <p:spPr>
            <a:xfrm>
              <a:off x="333360" y="4481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8" name="Freeform 10"/>
            <p:cNvSpPr/>
            <p:nvPr/>
          </p:nvSpPr>
          <p:spPr>
            <a:xfrm>
              <a:off x="190440" y="9360"/>
              <a:ext cx="151920" cy="907560"/>
            </a:xfrm>
            <a:custGeom>
              <a:avLst/>
              <a:gdLst>
                <a:gd name="textAreaLeft" fmla="*/ 0 w 151920"/>
                <a:gd name="textAreaRight" fmla="*/ 152280 w 151920"/>
                <a:gd name="textAreaTop" fmla="*/ 0 h 907560"/>
                <a:gd name="textAreaBottom" fmla="*/ 907920 h 907560"/>
              </a:gdLst>
              <a:ahLst/>
              <a:rect l="textAreaLeft" t="textAreaTop" r="textAreaRight" b="textAreaBottom"/>
              <a:pathLst>
                <a:path w="96" h="572">
                  <a:moveTo>
                    <a:pt x="15" y="572"/>
                  </a:moveTo>
                  <a:lnTo>
                    <a:pt x="0" y="566"/>
                  </a:lnTo>
                  <a:lnTo>
                    <a:pt x="81" y="380"/>
                  </a:lnTo>
                  <a:lnTo>
                    <a:pt x="81" y="0"/>
                  </a:lnTo>
                  <a:lnTo>
                    <a:pt x="96" y="0"/>
                  </a:lnTo>
                  <a:lnTo>
                    <a:pt x="96" y="383"/>
                  </a:lnTo>
                  <a:lnTo>
                    <a:pt x="15" y="572"/>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9" name="Freeform 11"/>
            <p:cNvSpPr/>
            <p:nvPr/>
          </p:nvSpPr>
          <p:spPr>
            <a:xfrm>
              <a:off x="1290600" y="14400"/>
              <a:ext cx="375840" cy="1801440"/>
            </a:xfrm>
            <a:custGeom>
              <a:avLst/>
              <a:gdLst>
                <a:gd name="textAreaLeft" fmla="*/ 0 w 375840"/>
                <a:gd name="textAreaRight" fmla="*/ 376200 w 375840"/>
                <a:gd name="textAreaTop" fmla="*/ 0 h 1801440"/>
                <a:gd name="textAreaBottom" fmla="*/ 1801800 h 1801440"/>
              </a:gdLst>
              <a:ahLst/>
              <a:rect l="textAreaLeft" t="textAreaTop" r="textAreaRight" b="textAreaBottom"/>
              <a:pathLst>
                <a:path w="237" h="1135">
                  <a:moveTo>
                    <a:pt x="222" y="1135"/>
                  </a:moveTo>
                  <a:lnTo>
                    <a:pt x="0" y="620"/>
                  </a:lnTo>
                  <a:lnTo>
                    <a:pt x="0" y="0"/>
                  </a:lnTo>
                  <a:lnTo>
                    <a:pt x="18" y="0"/>
                  </a:lnTo>
                  <a:lnTo>
                    <a:pt x="18" y="617"/>
                  </a:lnTo>
                  <a:lnTo>
                    <a:pt x="237" y="1129"/>
                  </a:lnTo>
                  <a:lnTo>
                    <a:pt x="222" y="1135"/>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0" name="Freeform 12"/>
            <p:cNvSpPr/>
            <p:nvPr/>
          </p:nvSpPr>
          <p:spPr>
            <a:xfrm>
              <a:off x="1600200" y="18018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1" name="Freeform 13"/>
            <p:cNvSpPr/>
            <p:nvPr/>
          </p:nvSpPr>
          <p:spPr>
            <a:xfrm>
              <a:off x="1380960" y="9360"/>
              <a:ext cx="371160" cy="1425240"/>
            </a:xfrm>
            <a:custGeom>
              <a:avLst/>
              <a:gdLst>
                <a:gd name="textAreaLeft" fmla="*/ 0 w 371160"/>
                <a:gd name="textAreaRight" fmla="*/ 371520 w 371160"/>
                <a:gd name="textAreaTop" fmla="*/ 0 h 1425240"/>
                <a:gd name="textAreaBottom" fmla="*/ 1425600 h 1425240"/>
              </a:gdLst>
              <a:ahLst/>
              <a:rect l="textAreaLeft" t="textAreaTop" r="textAreaRight" b="textAreaBottom"/>
              <a:pathLst>
                <a:path w="234" h="898">
                  <a:moveTo>
                    <a:pt x="219" y="898"/>
                  </a:moveTo>
                  <a:lnTo>
                    <a:pt x="0" y="383"/>
                  </a:lnTo>
                  <a:lnTo>
                    <a:pt x="0" y="0"/>
                  </a:lnTo>
                  <a:lnTo>
                    <a:pt x="15" y="0"/>
                  </a:lnTo>
                  <a:lnTo>
                    <a:pt x="15" y="380"/>
                  </a:lnTo>
                  <a:lnTo>
                    <a:pt x="234" y="892"/>
                  </a:lnTo>
                  <a:lnTo>
                    <a:pt x="219" y="898"/>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2" name="Freeform 14"/>
            <p:cNvSpPr/>
            <p:nvPr/>
          </p:nvSpPr>
          <p:spPr>
            <a:xfrm>
              <a:off x="1643040" y="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3" name="Freeform 15"/>
            <p:cNvSpPr/>
            <p:nvPr/>
          </p:nvSpPr>
          <p:spPr>
            <a:xfrm>
              <a:off x="1685880" y="14209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4" name="Freeform 16"/>
            <p:cNvSpPr/>
            <p:nvPr/>
          </p:nvSpPr>
          <p:spPr>
            <a:xfrm>
              <a:off x="168588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5" name="Freeform 17"/>
            <p:cNvSpPr/>
            <p:nvPr/>
          </p:nvSpPr>
          <p:spPr>
            <a:xfrm>
              <a:off x="1743120" y="4680"/>
              <a:ext cx="418680" cy="522000"/>
            </a:xfrm>
            <a:custGeom>
              <a:avLst/>
              <a:gdLst>
                <a:gd name="textAreaLeft" fmla="*/ 0 w 418680"/>
                <a:gd name="textAreaRight" fmla="*/ 419040 w 418680"/>
                <a:gd name="textAreaTop" fmla="*/ 0 h 522000"/>
                <a:gd name="textAreaBottom" fmla="*/ 522360 h 522000"/>
              </a:gdLst>
              <a:ahLst/>
              <a:rect l="textAreaLeft" t="textAreaTop" r="textAreaRight" b="textAreaBottom"/>
              <a:pathLst>
                <a:path w="264" h="329">
                  <a:moveTo>
                    <a:pt x="252" y="329"/>
                  </a:moveTo>
                  <a:lnTo>
                    <a:pt x="45" y="120"/>
                  </a:lnTo>
                  <a:lnTo>
                    <a:pt x="0" y="6"/>
                  </a:lnTo>
                  <a:lnTo>
                    <a:pt x="15" y="0"/>
                  </a:lnTo>
                  <a:lnTo>
                    <a:pt x="60" y="111"/>
                  </a:lnTo>
                  <a:lnTo>
                    <a:pt x="264" y="317"/>
                  </a:lnTo>
                  <a:lnTo>
                    <a:pt x="252" y="329"/>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6" name="Freeform 18"/>
            <p:cNvSpPr/>
            <p:nvPr/>
          </p:nvSpPr>
          <p:spPr>
            <a:xfrm>
              <a:off x="2119320" y="488880"/>
              <a:ext cx="161640" cy="147240"/>
            </a:xfrm>
            <a:custGeom>
              <a:avLst/>
              <a:gdLst>
                <a:gd name="textAreaLeft" fmla="*/ 0 w 161640"/>
                <a:gd name="textAreaRight" fmla="*/ 162000 w 161640"/>
                <a:gd name="textAreaTop" fmla="*/ 0 h 147240"/>
                <a:gd name="textAreaBottom" fmla="*/ 147600 h 147240"/>
              </a:gdLst>
              <a:ahLst/>
              <a:rect l="textAreaLeft" t="textAreaTop" r="textAreaRight" b="textAreaBottom"/>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7" name="Freeform 19"/>
            <p:cNvSpPr/>
            <p:nvPr/>
          </p:nvSpPr>
          <p:spPr>
            <a:xfrm>
              <a:off x="952560" y="4680"/>
              <a:ext cx="151920" cy="907560"/>
            </a:xfrm>
            <a:custGeom>
              <a:avLst/>
              <a:gdLst>
                <a:gd name="textAreaLeft" fmla="*/ 0 w 151920"/>
                <a:gd name="textAreaRight" fmla="*/ 152280 w 151920"/>
                <a:gd name="textAreaTop" fmla="*/ 0 h 907560"/>
                <a:gd name="textAreaBottom" fmla="*/ 907920 h 907560"/>
              </a:gdLst>
              <a:ahLst/>
              <a:rect l="textAreaLeft" t="textAreaTop" r="textAreaRight" b="textAreaBottom"/>
              <a:pathLst>
                <a:path w="96" h="572">
                  <a:moveTo>
                    <a:pt x="15" y="572"/>
                  </a:moveTo>
                  <a:lnTo>
                    <a:pt x="0" y="572"/>
                  </a:lnTo>
                  <a:lnTo>
                    <a:pt x="0" y="189"/>
                  </a:lnTo>
                  <a:lnTo>
                    <a:pt x="81" y="0"/>
                  </a:lnTo>
                  <a:lnTo>
                    <a:pt x="96" y="6"/>
                  </a:lnTo>
                  <a:lnTo>
                    <a:pt x="15" y="192"/>
                  </a:lnTo>
                  <a:lnTo>
                    <a:pt x="15" y="572"/>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8" name="Freeform 20"/>
            <p:cNvSpPr/>
            <p:nvPr/>
          </p:nvSpPr>
          <p:spPr>
            <a:xfrm>
              <a:off x="86688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9" name="Freeform 21"/>
            <p:cNvSpPr/>
            <p:nvPr/>
          </p:nvSpPr>
          <p:spPr>
            <a:xfrm>
              <a:off x="890640" y="15541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0" name="Freeform 22"/>
            <p:cNvSpPr/>
            <p:nvPr/>
          </p:nvSpPr>
          <p:spPr>
            <a:xfrm>
              <a:off x="738360" y="5622840"/>
              <a:ext cx="337680" cy="1215720"/>
            </a:xfrm>
            <a:custGeom>
              <a:avLst/>
              <a:gdLst>
                <a:gd name="textAreaLeft" fmla="*/ 0 w 337680"/>
                <a:gd name="textAreaRight" fmla="*/ 338040 w 337680"/>
                <a:gd name="textAreaTop" fmla="*/ 0 h 1215720"/>
                <a:gd name="textAreaBottom" fmla="*/ 1216080 h 1215720"/>
              </a:gdLst>
              <a:ahLst/>
              <a:rect l="textAreaLeft" t="textAreaTop" r="textAreaRight" b="textAreaBottom"/>
              <a:pathLst>
                <a:path w="213" h="766">
                  <a:moveTo>
                    <a:pt x="213" y="766"/>
                  </a:moveTo>
                  <a:lnTo>
                    <a:pt x="195" y="766"/>
                  </a:lnTo>
                  <a:lnTo>
                    <a:pt x="195" y="464"/>
                  </a:lnTo>
                  <a:lnTo>
                    <a:pt x="0" y="6"/>
                  </a:lnTo>
                  <a:lnTo>
                    <a:pt x="12" y="0"/>
                  </a:lnTo>
                  <a:lnTo>
                    <a:pt x="213" y="461"/>
                  </a:lnTo>
                  <a:lnTo>
                    <a:pt x="213" y="766"/>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1" name="Freeform 23"/>
            <p:cNvSpPr/>
            <p:nvPr/>
          </p:nvSpPr>
          <p:spPr>
            <a:xfrm>
              <a:off x="647640" y="5479920"/>
              <a:ext cx="156960" cy="156960"/>
            </a:xfrm>
            <a:custGeom>
              <a:avLst/>
              <a:gdLst>
                <a:gd name="textAreaLeft" fmla="*/ 0 w 156960"/>
                <a:gd name="textAreaRight" fmla="*/ 157320 w 156960"/>
                <a:gd name="textAreaTop" fmla="*/ 0 h 156960"/>
                <a:gd name="textAreaBottom" fmla="*/ 157320 h 156960"/>
              </a:gdLst>
              <a:ahLst/>
              <a:rect l="textAreaLeft" t="textAreaTop" r="textAreaRight" b="textAreaBottom"/>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2" name="Freeform 24"/>
            <p:cNvSpPr/>
            <p:nvPr/>
          </p:nvSpPr>
          <p:spPr>
            <a:xfrm>
              <a:off x="6660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3" name="Freeform 25"/>
            <p:cNvSpPr/>
            <p:nvPr/>
          </p:nvSpPr>
          <p:spPr>
            <a:xfrm>
              <a:off x="0" y="3897360"/>
              <a:ext cx="132840" cy="266400"/>
            </a:xfrm>
            <a:custGeom>
              <a:avLst/>
              <a:gdLst>
                <a:gd name="textAreaLeft" fmla="*/ 0 w 132840"/>
                <a:gd name="textAreaRight" fmla="*/ 133200 w 132840"/>
                <a:gd name="textAreaTop" fmla="*/ 0 h 266400"/>
                <a:gd name="textAreaBottom" fmla="*/ 266760 h 266400"/>
              </a:gdLst>
              <a:ahLst/>
              <a:rect l="textAreaLeft" t="textAreaTop" r="textAreaRight" b="textAreaBottom"/>
              <a:pathLst>
                <a:path w="84" h="168">
                  <a:moveTo>
                    <a:pt x="69" y="168"/>
                  </a:moveTo>
                  <a:lnTo>
                    <a:pt x="0" y="6"/>
                  </a:lnTo>
                  <a:lnTo>
                    <a:pt x="12" y="0"/>
                  </a:lnTo>
                  <a:lnTo>
                    <a:pt x="84" y="162"/>
                  </a:lnTo>
                  <a:lnTo>
                    <a:pt x="69" y="168"/>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4" name="Freeform 26"/>
            <p:cNvSpPr/>
            <p:nvPr/>
          </p:nvSpPr>
          <p:spPr>
            <a:xfrm>
              <a:off x="66600" y="414972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5" name="Freeform 27"/>
            <p:cNvSpPr/>
            <p:nvPr/>
          </p:nvSpPr>
          <p:spPr>
            <a:xfrm>
              <a:off x="0" y="1644480"/>
              <a:ext cx="132840" cy="269640"/>
            </a:xfrm>
            <a:custGeom>
              <a:avLst/>
              <a:gdLst>
                <a:gd name="textAreaLeft" fmla="*/ 0 w 132840"/>
                <a:gd name="textAreaRight" fmla="*/ 133200 w 132840"/>
                <a:gd name="textAreaTop" fmla="*/ 0 h 269640"/>
                <a:gd name="textAreaBottom" fmla="*/ 270000 h 269640"/>
              </a:gdLst>
              <a:ahLst/>
              <a:rect l="textAreaLeft" t="textAreaTop" r="textAreaRight" b="textAreaBottom"/>
              <a:pathLst>
                <a:path w="84" h="170">
                  <a:moveTo>
                    <a:pt x="12" y="170"/>
                  </a:moveTo>
                  <a:lnTo>
                    <a:pt x="0" y="164"/>
                  </a:lnTo>
                  <a:lnTo>
                    <a:pt x="69" y="0"/>
                  </a:lnTo>
                  <a:lnTo>
                    <a:pt x="84" y="6"/>
                  </a:lnTo>
                  <a:lnTo>
                    <a:pt x="12" y="170"/>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6" name="Freeform 28"/>
            <p:cNvSpPr/>
            <p:nvPr/>
          </p:nvSpPr>
          <p:spPr>
            <a:xfrm>
              <a:off x="66600" y="14684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7" name="Freeform 29"/>
            <p:cNvSpPr/>
            <p:nvPr/>
          </p:nvSpPr>
          <p:spPr>
            <a:xfrm>
              <a:off x="695160" y="4680"/>
              <a:ext cx="309240" cy="1558440"/>
            </a:xfrm>
            <a:custGeom>
              <a:avLst/>
              <a:gdLst>
                <a:gd name="textAreaLeft" fmla="*/ 0 w 309240"/>
                <a:gd name="textAreaRight" fmla="*/ 309600 w 309240"/>
                <a:gd name="textAreaTop" fmla="*/ 0 h 1558440"/>
                <a:gd name="textAreaBottom" fmla="*/ 1558800 h 1558440"/>
              </a:gdLst>
              <a:ahLst/>
              <a:rect l="textAreaLeft" t="textAreaTop" r="textAreaRight" b="textAreaBottom"/>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8" name="Freeform 30"/>
            <p:cNvSpPr/>
            <p:nvPr/>
          </p:nvSpPr>
          <p:spPr>
            <a:xfrm>
              <a:off x="57240" y="48816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9" name="Freeform 31"/>
            <p:cNvSpPr/>
            <p:nvPr/>
          </p:nvSpPr>
          <p:spPr>
            <a:xfrm>
              <a:off x="138240" y="5060880"/>
              <a:ext cx="304560" cy="1777680"/>
            </a:xfrm>
            <a:custGeom>
              <a:avLst/>
              <a:gdLst>
                <a:gd name="textAreaLeft" fmla="*/ 0 w 304560"/>
                <a:gd name="textAreaRight" fmla="*/ 304920 w 304560"/>
                <a:gd name="textAreaTop" fmla="*/ 0 h 1777680"/>
                <a:gd name="textAreaBottom" fmla="*/ 1778040 h 1777680"/>
              </a:gdLst>
              <a:ahLst/>
              <a:rect l="textAreaLeft" t="textAreaTop" r="textAreaRight" b="textAreaBottom"/>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0" name="Freeform 32"/>
            <p:cNvSpPr/>
            <p:nvPr/>
          </p:nvSpPr>
          <p:spPr>
            <a:xfrm>
              <a:off x="561960" y="643104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1" name="Rectangle 33"/>
            <p:cNvSpPr/>
            <p:nvPr/>
          </p:nvSpPr>
          <p:spPr>
            <a:xfrm>
              <a:off x="642960" y="6610320"/>
              <a:ext cx="23400" cy="242640"/>
            </a:xfrm>
            <a:prstGeom prst="rect">
              <a:avLst/>
            </a:pr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2" name="Freeform 34"/>
            <p:cNvSpPr/>
            <p:nvPr/>
          </p:nvSpPr>
          <p:spPr>
            <a:xfrm>
              <a:off x="76320" y="643104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3" name="Freeform 35"/>
            <p:cNvSpPr/>
            <p:nvPr/>
          </p:nvSpPr>
          <p:spPr>
            <a:xfrm>
              <a:off x="0" y="5978520"/>
              <a:ext cx="190080" cy="461520"/>
            </a:xfrm>
            <a:custGeom>
              <a:avLst/>
              <a:gdLst>
                <a:gd name="textAreaLeft" fmla="*/ 0 w 190080"/>
                <a:gd name="textAreaRight" fmla="*/ 190440 w 190080"/>
                <a:gd name="textAreaTop" fmla="*/ 0 h 461520"/>
                <a:gd name="textAreaBottom" fmla="*/ 461880 h 461520"/>
              </a:gdLst>
              <a:ahLst/>
              <a:rect l="textAreaLeft" t="textAreaTop" r="textAreaRight" b="textAreaBottom"/>
              <a:pathLst>
                <a:path w="120" h="291">
                  <a:moveTo>
                    <a:pt x="120" y="291"/>
                  </a:moveTo>
                  <a:lnTo>
                    <a:pt x="105" y="291"/>
                  </a:lnTo>
                  <a:lnTo>
                    <a:pt x="105" y="114"/>
                  </a:lnTo>
                  <a:lnTo>
                    <a:pt x="0" y="9"/>
                  </a:lnTo>
                  <a:lnTo>
                    <a:pt x="12" y="0"/>
                  </a:lnTo>
                  <a:lnTo>
                    <a:pt x="120" y="108"/>
                  </a:lnTo>
                  <a:lnTo>
                    <a:pt x="120" y="291"/>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4" name="Freeform 36"/>
            <p:cNvSpPr/>
            <p:nvPr/>
          </p:nvSpPr>
          <p:spPr>
            <a:xfrm>
              <a:off x="1014480" y="1801800"/>
              <a:ext cx="213840" cy="755280"/>
            </a:xfrm>
            <a:custGeom>
              <a:avLst/>
              <a:gdLst>
                <a:gd name="textAreaLeft" fmla="*/ 0 w 213840"/>
                <a:gd name="textAreaRight" fmla="*/ 214200 w 213840"/>
                <a:gd name="textAreaTop" fmla="*/ 0 h 755280"/>
                <a:gd name="textAreaBottom" fmla="*/ 755640 h 755280"/>
              </a:gdLst>
              <a:ahLst/>
              <a:rect l="textAreaLeft" t="textAreaTop" r="textAreaRight" b="textAreaBottom"/>
              <a:pathLst>
                <a:path w="135" h="476">
                  <a:moveTo>
                    <a:pt x="12" y="476"/>
                  </a:moveTo>
                  <a:lnTo>
                    <a:pt x="0" y="476"/>
                  </a:lnTo>
                  <a:lnTo>
                    <a:pt x="0" y="128"/>
                  </a:lnTo>
                  <a:lnTo>
                    <a:pt x="126" y="0"/>
                  </a:lnTo>
                  <a:lnTo>
                    <a:pt x="135" y="9"/>
                  </a:lnTo>
                  <a:lnTo>
                    <a:pt x="12" y="131"/>
                  </a:lnTo>
                  <a:lnTo>
                    <a:pt x="12" y="476"/>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5" name="Freeform 37"/>
            <p:cNvSpPr/>
            <p:nvPr/>
          </p:nvSpPr>
          <p:spPr>
            <a:xfrm>
              <a:off x="938160" y="2548080"/>
              <a:ext cx="166320" cy="159840"/>
            </a:xfrm>
            <a:custGeom>
              <a:avLst/>
              <a:gdLst>
                <a:gd name="textAreaLeft" fmla="*/ 0 w 166320"/>
                <a:gd name="textAreaRight" fmla="*/ 166680 w 166320"/>
                <a:gd name="textAreaTop" fmla="*/ 0 h 159840"/>
                <a:gd name="textAreaBottom" fmla="*/ 160200 h 159840"/>
              </a:gdLst>
              <a:ahLst/>
              <a:rect l="textAreaLeft" t="textAreaTop" r="textAreaRight" b="textAreaBottom"/>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6" name="Freeform 38"/>
            <p:cNvSpPr/>
            <p:nvPr/>
          </p:nvSpPr>
          <p:spPr>
            <a:xfrm>
              <a:off x="595440" y="4680"/>
              <a:ext cx="637920" cy="4025520"/>
            </a:xfrm>
            <a:custGeom>
              <a:avLst/>
              <a:gdLst>
                <a:gd name="textAreaLeft" fmla="*/ 0 w 637920"/>
                <a:gd name="textAreaRight" fmla="*/ 638280 w 637920"/>
                <a:gd name="textAreaTop" fmla="*/ 0 h 4025520"/>
                <a:gd name="textAreaBottom" fmla="*/ 4025880 h 4025520"/>
              </a:gdLst>
              <a:ahLst/>
              <a:rect l="textAreaLeft" t="textAreaTop" r="textAreaRight" b="textAreaBottom"/>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7" name="Freeform 39"/>
            <p:cNvSpPr/>
            <p:nvPr/>
          </p:nvSpPr>
          <p:spPr>
            <a:xfrm>
              <a:off x="1224000" y="1382760"/>
              <a:ext cx="142560" cy="475920"/>
            </a:xfrm>
            <a:custGeom>
              <a:avLst/>
              <a:gdLst>
                <a:gd name="textAreaLeft" fmla="*/ 0 w 142560"/>
                <a:gd name="textAreaRight" fmla="*/ 142920 w 142560"/>
                <a:gd name="textAreaTop" fmla="*/ 0 h 475920"/>
                <a:gd name="textAreaBottom" fmla="*/ 476280 h 475920"/>
              </a:gdLst>
              <a:ahLst/>
              <a:rect l="textAreaLeft" t="textAreaTop" r="textAreaRight" b="textAreaBottom"/>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8" name="Freeform 40"/>
            <p:cNvSpPr/>
            <p:nvPr/>
          </p:nvSpPr>
          <p:spPr>
            <a:xfrm>
              <a:off x="1300320" y="1849320"/>
              <a:ext cx="109080" cy="107640"/>
            </a:xfrm>
            <a:custGeom>
              <a:avLst/>
              <a:gdLst>
                <a:gd name="textAreaLeft" fmla="*/ 0 w 109080"/>
                <a:gd name="textAreaRight" fmla="*/ 109440 w 109080"/>
                <a:gd name="textAreaTop" fmla="*/ 0 h 107640"/>
                <a:gd name="textAreaBottom" fmla="*/ 108000 h 107640"/>
              </a:gdLst>
              <a:ahLst/>
              <a:rect l="textAreaLeft" t="textAreaTop" r="textAreaRight" b="textAreaBottom"/>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9" name="Freeform 41"/>
            <p:cNvSpPr/>
            <p:nvPr/>
          </p:nvSpPr>
          <p:spPr>
            <a:xfrm>
              <a:off x="281160" y="3417840"/>
              <a:ext cx="142560" cy="474480"/>
            </a:xfrm>
            <a:custGeom>
              <a:avLst/>
              <a:gdLst>
                <a:gd name="textAreaLeft" fmla="*/ 0 w 142560"/>
                <a:gd name="textAreaRight" fmla="*/ 142920 w 142560"/>
                <a:gd name="textAreaTop" fmla="*/ 0 h 474480"/>
                <a:gd name="textAreaBottom" fmla="*/ 474840 h 474480"/>
              </a:gdLst>
              <a:ahLst/>
              <a:rect l="textAreaLeft" t="textAreaTop" r="textAreaRight" b="textAreaBottom"/>
              <a:pathLst>
                <a:path w="90" h="299">
                  <a:moveTo>
                    <a:pt x="12" y="299"/>
                  </a:moveTo>
                  <a:lnTo>
                    <a:pt x="0" y="299"/>
                  </a:lnTo>
                  <a:lnTo>
                    <a:pt x="0" y="80"/>
                  </a:lnTo>
                  <a:lnTo>
                    <a:pt x="81" y="0"/>
                  </a:lnTo>
                  <a:lnTo>
                    <a:pt x="90" y="8"/>
                  </a:lnTo>
                  <a:lnTo>
                    <a:pt x="12" y="83"/>
                  </a:lnTo>
                  <a:lnTo>
                    <a:pt x="12" y="299"/>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0" name="Freeform 42"/>
            <p:cNvSpPr/>
            <p:nvPr/>
          </p:nvSpPr>
          <p:spPr>
            <a:xfrm>
              <a:off x="237960" y="3882960"/>
              <a:ext cx="109080" cy="109080"/>
            </a:xfrm>
            <a:custGeom>
              <a:avLst/>
              <a:gdLst>
                <a:gd name="textAreaLeft" fmla="*/ 0 w 109080"/>
                <a:gd name="textAreaRight" fmla="*/ 109440 w 109080"/>
                <a:gd name="textAreaTop" fmla="*/ 0 h 109080"/>
                <a:gd name="textAreaBottom" fmla="*/ 109440 h 109080"/>
              </a:gdLst>
              <a:ahLst/>
              <a:rect l="textAreaLeft" t="textAreaTop" r="textAreaRight" b="textAreaBottom"/>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1" name="Freeform 43"/>
            <p:cNvSpPr/>
            <p:nvPr/>
          </p:nvSpPr>
          <p:spPr>
            <a:xfrm>
              <a:off x="4680" y="2166840"/>
              <a:ext cx="114120" cy="452160"/>
            </a:xfrm>
            <a:custGeom>
              <a:avLst/>
              <a:gdLst>
                <a:gd name="textAreaLeft" fmla="*/ 0 w 114120"/>
                <a:gd name="textAreaRight" fmla="*/ 114480 w 114120"/>
                <a:gd name="textAreaTop" fmla="*/ 0 h 452160"/>
                <a:gd name="textAreaBottom" fmla="*/ 452520 h 452160"/>
              </a:gdLst>
              <a:ahLst/>
              <a:rect l="textAreaLeft" t="textAreaTop" r="textAreaRight" b="textAreaBottom"/>
              <a:pathLst>
                <a:path w="72" h="285">
                  <a:moveTo>
                    <a:pt x="6" y="285"/>
                  </a:moveTo>
                  <a:lnTo>
                    <a:pt x="0" y="276"/>
                  </a:lnTo>
                  <a:lnTo>
                    <a:pt x="60" y="216"/>
                  </a:lnTo>
                  <a:lnTo>
                    <a:pt x="60" y="0"/>
                  </a:lnTo>
                  <a:lnTo>
                    <a:pt x="72" y="0"/>
                  </a:lnTo>
                  <a:lnTo>
                    <a:pt x="72" y="222"/>
                  </a:lnTo>
                  <a:lnTo>
                    <a:pt x="6" y="285"/>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2" name="Freeform 44"/>
            <p:cNvSpPr/>
            <p:nvPr/>
          </p:nvSpPr>
          <p:spPr>
            <a:xfrm>
              <a:off x="52560" y="2066760"/>
              <a:ext cx="109080" cy="109080"/>
            </a:xfrm>
            <a:custGeom>
              <a:avLst/>
              <a:gdLst>
                <a:gd name="textAreaLeft" fmla="*/ 0 w 109080"/>
                <a:gd name="textAreaRight" fmla="*/ 109440 w 109080"/>
                <a:gd name="textAreaTop" fmla="*/ 0 h 109080"/>
                <a:gd name="textAreaBottom" fmla="*/ 109440 h 109080"/>
              </a:gdLst>
              <a:ahLst/>
              <a:rect l="textAreaLeft" t="textAreaTop" r="textAreaRight" b="textAreaBottom"/>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3" name="Rectangle 45"/>
            <p:cNvSpPr/>
            <p:nvPr/>
          </p:nvSpPr>
          <p:spPr>
            <a:xfrm>
              <a:off x="1228680" y="4662360"/>
              <a:ext cx="23400" cy="2180880"/>
            </a:xfrm>
            <a:prstGeom prst="rect">
              <a:avLst/>
            </a:pr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4" name="Freeform 46"/>
            <p:cNvSpPr/>
            <p:nvPr/>
          </p:nvSpPr>
          <p:spPr>
            <a:xfrm>
              <a:off x="1319040" y="5041800"/>
              <a:ext cx="371160" cy="1801440"/>
            </a:xfrm>
            <a:custGeom>
              <a:avLst/>
              <a:gdLst>
                <a:gd name="textAreaLeft" fmla="*/ 0 w 371160"/>
                <a:gd name="textAreaRight" fmla="*/ 371520 w 371160"/>
                <a:gd name="textAreaTop" fmla="*/ 0 h 1801440"/>
                <a:gd name="textAreaBottom" fmla="*/ 1801800 h 1801440"/>
              </a:gdLst>
              <a:ahLst/>
              <a:rect l="textAreaLeft" t="textAreaTop" r="textAreaRight" b="textAreaBottom"/>
              <a:pathLst>
                <a:path w="234" h="1135">
                  <a:moveTo>
                    <a:pt x="15" y="1135"/>
                  </a:moveTo>
                  <a:lnTo>
                    <a:pt x="0" y="1135"/>
                  </a:lnTo>
                  <a:lnTo>
                    <a:pt x="0" y="515"/>
                  </a:lnTo>
                  <a:lnTo>
                    <a:pt x="0" y="512"/>
                  </a:lnTo>
                  <a:lnTo>
                    <a:pt x="219" y="0"/>
                  </a:lnTo>
                  <a:lnTo>
                    <a:pt x="234" y="6"/>
                  </a:lnTo>
                  <a:lnTo>
                    <a:pt x="15" y="518"/>
                  </a:lnTo>
                  <a:lnTo>
                    <a:pt x="15" y="1135"/>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5" name="Freeform 47"/>
            <p:cNvSpPr/>
            <p:nvPr/>
          </p:nvSpPr>
          <p:spPr>
            <a:xfrm>
              <a:off x="1147680" y="4481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6" name="Freeform 48"/>
            <p:cNvSpPr/>
            <p:nvPr/>
          </p:nvSpPr>
          <p:spPr>
            <a:xfrm>
              <a:off x="819000" y="3983040"/>
              <a:ext cx="347400" cy="2860200"/>
            </a:xfrm>
            <a:custGeom>
              <a:avLst/>
              <a:gdLst>
                <a:gd name="textAreaLeft" fmla="*/ 0 w 347400"/>
                <a:gd name="textAreaRight" fmla="*/ 347760 w 347400"/>
                <a:gd name="textAreaTop" fmla="*/ 0 h 2860200"/>
                <a:gd name="textAreaBottom" fmla="*/ 2860560 h 2860200"/>
              </a:gdLst>
              <a:ahLst/>
              <a:rect l="textAreaLeft" t="textAreaTop" r="textAreaRight" b="textAreaBottom"/>
              <a:pathLst>
                <a:path w="219" h="1802">
                  <a:moveTo>
                    <a:pt x="219" y="1802"/>
                  </a:moveTo>
                  <a:lnTo>
                    <a:pt x="201" y="1802"/>
                  </a:lnTo>
                  <a:lnTo>
                    <a:pt x="201" y="1185"/>
                  </a:lnTo>
                  <a:lnTo>
                    <a:pt x="0" y="3"/>
                  </a:lnTo>
                  <a:lnTo>
                    <a:pt x="15" y="0"/>
                  </a:lnTo>
                  <a:lnTo>
                    <a:pt x="219" y="1185"/>
                  </a:lnTo>
                  <a:lnTo>
                    <a:pt x="219" y="1802"/>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7" name="Freeform 49"/>
            <p:cNvSpPr/>
            <p:nvPr/>
          </p:nvSpPr>
          <p:spPr>
            <a:xfrm>
              <a:off x="728640" y="380700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8" name="Freeform 50"/>
            <p:cNvSpPr/>
            <p:nvPr/>
          </p:nvSpPr>
          <p:spPr>
            <a:xfrm>
              <a:off x="1623960" y="4867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9" name="Freeform 51"/>
            <p:cNvSpPr/>
            <p:nvPr/>
          </p:nvSpPr>
          <p:spPr>
            <a:xfrm>
              <a:off x="1405080" y="5423040"/>
              <a:ext cx="371160" cy="1425240"/>
            </a:xfrm>
            <a:custGeom>
              <a:avLst/>
              <a:gdLst>
                <a:gd name="textAreaLeft" fmla="*/ 0 w 371160"/>
                <a:gd name="textAreaRight" fmla="*/ 371520 w 371160"/>
                <a:gd name="textAreaTop" fmla="*/ 0 h 1425240"/>
                <a:gd name="textAreaBottom" fmla="*/ 1425600 h 1425240"/>
              </a:gdLst>
              <a:ahLst/>
              <a:rect l="textAreaLeft" t="textAreaTop" r="textAreaRight" b="textAreaBottom"/>
              <a:pathLst>
                <a:path w="234" h="898">
                  <a:moveTo>
                    <a:pt x="18" y="898"/>
                  </a:moveTo>
                  <a:lnTo>
                    <a:pt x="0" y="898"/>
                  </a:lnTo>
                  <a:lnTo>
                    <a:pt x="0" y="515"/>
                  </a:lnTo>
                  <a:lnTo>
                    <a:pt x="0" y="512"/>
                  </a:lnTo>
                  <a:lnTo>
                    <a:pt x="222" y="0"/>
                  </a:lnTo>
                  <a:lnTo>
                    <a:pt x="234" y="6"/>
                  </a:lnTo>
                  <a:lnTo>
                    <a:pt x="18" y="518"/>
                  </a:lnTo>
                  <a:lnTo>
                    <a:pt x="18" y="898"/>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0" name="Freeform 52"/>
            <p:cNvSpPr/>
            <p:nvPr/>
          </p:nvSpPr>
          <p:spPr>
            <a:xfrm>
              <a:off x="1666800" y="594504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1" name="Freeform 53"/>
            <p:cNvSpPr/>
            <p:nvPr/>
          </p:nvSpPr>
          <p:spPr>
            <a:xfrm>
              <a:off x="1709640" y="5246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2" name="Freeform 54"/>
            <p:cNvSpPr/>
            <p:nvPr/>
          </p:nvSpPr>
          <p:spPr>
            <a:xfrm>
              <a:off x="1709640" y="57643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3" name="Freeform 55"/>
            <p:cNvSpPr/>
            <p:nvPr/>
          </p:nvSpPr>
          <p:spPr>
            <a:xfrm>
              <a:off x="1766880" y="6330960"/>
              <a:ext cx="418680" cy="526680"/>
            </a:xfrm>
            <a:custGeom>
              <a:avLst/>
              <a:gdLst>
                <a:gd name="textAreaLeft" fmla="*/ 0 w 418680"/>
                <a:gd name="textAreaRight" fmla="*/ 419040 w 418680"/>
                <a:gd name="textAreaTop" fmla="*/ 0 h 526680"/>
                <a:gd name="textAreaBottom" fmla="*/ 527040 h 526680"/>
              </a:gdLst>
              <a:ahLst/>
              <a:rect l="textAreaLeft" t="textAreaTop" r="textAreaRight" b="textAreaBottom"/>
              <a:pathLst>
                <a:path w="264" h="332">
                  <a:moveTo>
                    <a:pt x="12" y="332"/>
                  </a:moveTo>
                  <a:lnTo>
                    <a:pt x="0" y="326"/>
                  </a:lnTo>
                  <a:lnTo>
                    <a:pt x="45" y="206"/>
                  </a:lnTo>
                  <a:lnTo>
                    <a:pt x="255" y="0"/>
                  </a:lnTo>
                  <a:lnTo>
                    <a:pt x="264" y="12"/>
                  </a:lnTo>
                  <a:lnTo>
                    <a:pt x="60" y="215"/>
                  </a:lnTo>
                  <a:lnTo>
                    <a:pt x="12" y="332"/>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4" name="Freeform 56"/>
            <p:cNvSpPr/>
            <p:nvPr/>
          </p:nvSpPr>
          <p:spPr>
            <a:xfrm>
              <a:off x="2147760" y="6221520"/>
              <a:ext cx="156960" cy="147240"/>
            </a:xfrm>
            <a:custGeom>
              <a:avLst/>
              <a:gdLst>
                <a:gd name="textAreaLeft" fmla="*/ 0 w 156960"/>
                <a:gd name="textAreaRight" fmla="*/ 157320 w 156960"/>
                <a:gd name="textAreaTop" fmla="*/ 0 h 147240"/>
                <a:gd name="textAreaBottom" fmla="*/ 147600 h 147240"/>
              </a:gdLst>
              <a:ahLst/>
              <a:rect l="textAreaLeft" t="textAreaTop" r="textAreaRight" b="textAreaBottom"/>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5" name="Freeform 57"/>
            <p:cNvSpPr/>
            <p:nvPr/>
          </p:nvSpPr>
          <p:spPr>
            <a:xfrm>
              <a:off x="504720" y="9360"/>
              <a:ext cx="232920" cy="5103360"/>
            </a:xfrm>
            <a:custGeom>
              <a:avLst/>
              <a:gdLst>
                <a:gd name="textAreaLeft" fmla="*/ 0 w 232920"/>
                <a:gd name="textAreaRight" fmla="*/ 233280 w 232920"/>
                <a:gd name="textAreaTop" fmla="*/ 0 h 5103360"/>
                <a:gd name="textAreaBottom" fmla="*/ 5103720 h 5103360"/>
              </a:gdLst>
              <a:ahLst/>
              <a:rect l="textAreaLeft" t="textAreaTop" r="textAreaRight" b="textAreaBottom"/>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6" name="Freeform 58"/>
            <p:cNvSpPr/>
            <p:nvPr/>
          </p:nvSpPr>
          <p:spPr>
            <a:xfrm>
              <a:off x="633240" y="5103720"/>
              <a:ext cx="185400" cy="185400"/>
            </a:xfrm>
            <a:custGeom>
              <a:avLst/>
              <a:gdLst>
                <a:gd name="textAreaLeft" fmla="*/ 0 w 185400"/>
                <a:gd name="textAreaRight" fmla="*/ 185760 w 185400"/>
                <a:gd name="textAreaTop" fmla="*/ 0 h 185400"/>
                <a:gd name="textAreaBottom" fmla="*/ 185760 h 185400"/>
              </a:gdLst>
              <a:ahLst/>
              <a:rect l="textAreaLeft" t="textAreaTop" r="textAreaRight" b="textAreaBottom"/>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97" name="PlaceHolder 1"/>
          <p:cNvSpPr>
            <a:spLocks noGrp="1"/>
          </p:cNvSpPr>
          <p:nvPr>
            <p:ph type="title"/>
          </p:nvPr>
        </p:nvSpPr>
        <p:spPr>
          <a:xfrm>
            <a:off x="1876320" y="1122480"/>
            <a:ext cx="8791200" cy="2387160"/>
          </a:xfrm>
          <a:prstGeom prst="rect">
            <a:avLst/>
          </a:prstGeom>
          <a:noFill/>
          <a:ln w="0">
            <a:noFill/>
          </a:ln>
        </p:spPr>
        <p:txBody>
          <a:bodyPr lIns="91440" rIns="91440" tIns="45720" bIns="45720" anchor="b">
            <a:normAutofit/>
          </a:bodyPr>
          <a:p>
            <a:pPr indent="0" defTabSz="914400">
              <a:lnSpc>
                <a:spcPct val="90000"/>
              </a:lnSpc>
              <a:buNone/>
            </a:pPr>
            <a:r>
              <a:rPr b="0" lang="en-US" sz="4800" spc="-1" strike="noStrike" cap="all">
                <a:solidFill>
                  <a:schemeClr val="dk1"/>
                </a:solidFill>
                <a:latin typeface="Tw Cen MT"/>
              </a:rPr>
              <a:t>Click to edit Master title style</a:t>
            </a:r>
            <a:endParaRPr b="0" lang="en-US" sz="4800" spc="-1" strike="noStrike">
              <a:solidFill>
                <a:schemeClr val="dk1"/>
              </a:solidFill>
              <a:latin typeface="Tw Cen MT"/>
            </a:endParaRPr>
          </a:p>
        </p:txBody>
      </p:sp>
      <p:sp>
        <p:nvSpPr>
          <p:cNvPr id="98" name="PlaceHolder 2"/>
          <p:cNvSpPr>
            <a:spLocks noGrp="1"/>
          </p:cNvSpPr>
          <p:nvPr>
            <p:ph type="dt" idx="1"/>
          </p:nvPr>
        </p:nvSpPr>
        <p:spPr>
          <a:xfrm>
            <a:off x="7077600" y="541008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Tw Cen MT"/>
              </a:defRPr>
            </a:lvl1pPr>
          </a:lstStyle>
          <a:p>
            <a:pPr indent="0" algn="r" defTabSz="457200">
              <a:lnSpc>
                <a:spcPct val="100000"/>
              </a:lnSpc>
              <a:buNone/>
            </a:pPr>
            <a:r>
              <a:rPr b="0" lang="en-US" sz="1050" spc="-1" strike="noStrike">
                <a:solidFill>
                  <a:schemeClr val="dk1">
                    <a:tint val="75000"/>
                  </a:schemeClr>
                </a:solidFill>
                <a:latin typeface="Tw Cen MT"/>
              </a:rPr>
              <a:t>&lt;date/time&gt;</a:t>
            </a:r>
            <a:endParaRPr b="0" lang="en-US" sz="1050" spc="-1" strike="noStrike">
              <a:solidFill>
                <a:srgbClr val="000000"/>
              </a:solidFill>
              <a:latin typeface="Times New Roman"/>
            </a:endParaRPr>
          </a:p>
        </p:txBody>
      </p:sp>
      <p:sp>
        <p:nvSpPr>
          <p:cNvPr id="99" name="PlaceHolder 3"/>
          <p:cNvSpPr>
            <a:spLocks noGrp="1"/>
          </p:cNvSpPr>
          <p:nvPr>
            <p:ph type="ftr" idx="2"/>
          </p:nvPr>
        </p:nvSpPr>
        <p:spPr>
          <a:xfrm>
            <a:off x="1876320" y="5410080"/>
            <a:ext cx="512460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00" name="PlaceHolder 4"/>
          <p:cNvSpPr>
            <a:spLocks noGrp="1"/>
          </p:cNvSpPr>
          <p:nvPr>
            <p:ph type="sldNum" idx="3"/>
          </p:nvPr>
        </p:nvSpPr>
        <p:spPr>
          <a:xfrm>
            <a:off x="9896760" y="5410080"/>
            <a:ext cx="7707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Tw Cen MT"/>
              </a:defRPr>
            </a:lvl1pPr>
          </a:lstStyle>
          <a:p>
            <a:pPr indent="0" algn="r" defTabSz="457200">
              <a:lnSpc>
                <a:spcPct val="100000"/>
              </a:lnSpc>
              <a:buNone/>
            </a:pPr>
            <a:fld id="{231A42FB-5FBF-423B-BF56-0422FE93739A}" type="slidenum">
              <a:rPr b="0" lang="en-US" sz="1050" spc="-1" strike="noStrike">
                <a:solidFill>
                  <a:schemeClr val="dk1">
                    <a:tint val="75000"/>
                  </a:schemeClr>
                </a:solidFill>
                <a:latin typeface="Tw Cen MT"/>
              </a:rPr>
              <a:t>&lt;number&gt;</a:t>
            </a:fld>
            <a:endParaRPr b="0" lang="en-US" sz="1050" spc="-1" strike="noStrike">
              <a:solidFill>
                <a:srgbClr val="000000"/>
              </a:solidFill>
              <a:latin typeface="Times New Roman"/>
            </a:endParaRPr>
          </a:p>
        </p:txBody>
      </p:sp>
      <p:sp>
        <p:nvSpPr>
          <p:cNvPr id="10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120000"/>
              </a:lnSpc>
              <a:spcBef>
                <a:spcPts val="1417"/>
              </a:spcBef>
              <a:buClr>
                <a:srgbClr val="000000"/>
              </a:buClr>
              <a:buSzPct val="45000"/>
              <a:buFont typeface="Wingdings" charset="2"/>
              <a:buChar char=""/>
            </a:pPr>
            <a:r>
              <a:rPr b="0" lang="en-US" sz="2400" spc="-1" strike="noStrike">
                <a:solidFill>
                  <a:schemeClr val="dk1"/>
                </a:solidFill>
                <a:latin typeface="Tw Cen MT"/>
              </a:rPr>
              <a:t>Click to edit the outline text format</a:t>
            </a:r>
            <a:endParaRPr b="0" lang="en-US" sz="2400" spc="-1" strike="noStrike">
              <a:solidFill>
                <a:schemeClr val="dk1"/>
              </a:solidFill>
              <a:latin typeface="Tw Cen MT"/>
            </a:endParaRPr>
          </a:p>
          <a:p>
            <a:pPr lvl="1" marL="864000" indent="-324000">
              <a:lnSpc>
                <a:spcPct val="120000"/>
              </a:lnSpc>
              <a:spcBef>
                <a:spcPts val="1134"/>
              </a:spcBef>
              <a:buClr>
                <a:srgbClr val="000000"/>
              </a:buClr>
              <a:buSzPct val="75000"/>
              <a:buFont typeface="Symbol" charset="2"/>
              <a:buChar char=""/>
            </a:pPr>
            <a:r>
              <a:rPr b="0" lang="en-US" sz="1800" spc="-1" strike="noStrike">
                <a:solidFill>
                  <a:schemeClr val="dk1"/>
                </a:solidFill>
                <a:latin typeface="Tw Cen MT"/>
              </a:rPr>
              <a:t>Second Outline Level</a:t>
            </a:r>
            <a:endParaRPr b="0" lang="en-US" sz="1800" spc="-1" strike="noStrike">
              <a:solidFill>
                <a:schemeClr val="dk1"/>
              </a:solidFill>
              <a:latin typeface="Tw Cen MT"/>
            </a:endParaRPr>
          </a:p>
          <a:p>
            <a:pPr lvl="2" marL="1296000" indent="-288000">
              <a:lnSpc>
                <a:spcPct val="120000"/>
              </a:lnSpc>
              <a:spcBef>
                <a:spcPts val="850"/>
              </a:spcBef>
              <a:buClr>
                <a:srgbClr val="000000"/>
              </a:buClr>
              <a:buSzPct val="45000"/>
              <a:buFont typeface="Wingdings" charset="2"/>
              <a:buChar char=""/>
            </a:pPr>
            <a:r>
              <a:rPr b="0" lang="en-US" sz="1600" spc="-1" strike="noStrike">
                <a:solidFill>
                  <a:schemeClr val="dk1"/>
                </a:solidFill>
                <a:latin typeface="Tw Cen MT"/>
              </a:rPr>
              <a:t>Third Outline Level</a:t>
            </a:r>
            <a:endParaRPr b="0" lang="en-US" sz="1600" spc="-1" strike="noStrike">
              <a:solidFill>
                <a:schemeClr val="dk1"/>
              </a:solidFill>
              <a:latin typeface="Tw Cen MT"/>
            </a:endParaRPr>
          </a:p>
          <a:p>
            <a:pPr lvl="3" marL="1728000" indent="-216000">
              <a:lnSpc>
                <a:spcPct val="120000"/>
              </a:lnSpc>
              <a:spcBef>
                <a:spcPts val="567"/>
              </a:spcBef>
              <a:buClr>
                <a:srgbClr val="000000"/>
              </a:buClr>
              <a:buSzPct val="75000"/>
              <a:buFont typeface="Symbol" charset="2"/>
              <a:buChar char=""/>
            </a:pPr>
            <a:r>
              <a:rPr b="0" lang="en-US" sz="1600" spc="-1" strike="noStrike">
                <a:solidFill>
                  <a:schemeClr val="dk1"/>
                </a:solidFill>
                <a:latin typeface="Tw Cen MT"/>
              </a:rPr>
              <a:t>Fourth Outline Level</a:t>
            </a:r>
            <a:endParaRPr b="0" lang="en-US" sz="1600" spc="-1" strike="noStrike">
              <a:solidFill>
                <a:schemeClr val="dk1"/>
              </a:solidFill>
              <a:latin typeface="Tw Cen MT"/>
            </a:endParaRPr>
          </a:p>
          <a:p>
            <a:pPr lvl="4" marL="2160000" indent="-216000">
              <a:lnSpc>
                <a:spcPct val="120000"/>
              </a:lnSpc>
              <a:spcBef>
                <a:spcPts val="283"/>
              </a:spcBef>
              <a:buClr>
                <a:srgbClr val="000000"/>
              </a:buClr>
              <a:buSzPct val="45000"/>
              <a:buFont typeface="Wingdings" charset="2"/>
              <a:buChar char=""/>
            </a:pPr>
            <a:r>
              <a:rPr b="0" lang="en-US" sz="2000" spc="-1" strike="noStrike">
                <a:solidFill>
                  <a:schemeClr val="dk1"/>
                </a:solidFill>
                <a:latin typeface="Tw Cen MT"/>
              </a:rPr>
              <a:t>Fifth Outline Level</a:t>
            </a:r>
            <a:endParaRPr b="0" lang="en-US" sz="2000" spc="-1" strike="noStrike">
              <a:solidFill>
                <a:schemeClr val="dk1"/>
              </a:solidFill>
              <a:latin typeface="Tw Cen MT"/>
            </a:endParaRPr>
          </a:p>
          <a:p>
            <a:pPr lvl="5" marL="2592000" indent="-216000">
              <a:lnSpc>
                <a:spcPct val="120000"/>
              </a:lnSpc>
              <a:spcBef>
                <a:spcPts val="283"/>
              </a:spcBef>
              <a:buClr>
                <a:srgbClr val="000000"/>
              </a:buClr>
              <a:buSzPct val="45000"/>
              <a:buFont typeface="Wingdings" charset="2"/>
              <a:buChar char=""/>
            </a:pPr>
            <a:r>
              <a:rPr b="0" lang="en-US" sz="2000" spc="-1" strike="noStrike">
                <a:solidFill>
                  <a:schemeClr val="dk1"/>
                </a:solidFill>
                <a:latin typeface="Tw Cen MT"/>
              </a:rPr>
              <a:t>Sixth Outline Level</a:t>
            </a:r>
            <a:endParaRPr b="0" lang="en-US" sz="2000" spc="-1" strike="noStrike">
              <a:solidFill>
                <a:schemeClr val="dk1"/>
              </a:solidFill>
              <a:latin typeface="Tw Cen MT"/>
            </a:endParaRPr>
          </a:p>
          <a:p>
            <a:pPr lvl="6" marL="3024000" indent="-216000">
              <a:lnSpc>
                <a:spcPct val="120000"/>
              </a:lnSpc>
              <a:spcBef>
                <a:spcPts val="283"/>
              </a:spcBef>
              <a:buClr>
                <a:srgbClr val="000000"/>
              </a:buClr>
              <a:buSzPct val="45000"/>
              <a:buFont typeface="Wingdings" charset="2"/>
              <a:buChar char=""/>
            </a:pPr>
            <a:r>
              <a:rPr b="0" lang="en-US" sz="2000" spc="-1" strike="noStrike">
                <a:solidFill>
                  <a:schemeClr val="dk1"/>
                </a:solidFill>
                <a:latin typeface="Tw Cen MT"/>
              </a:rPr>
              <a:t>Seventh Outline Level</a:t>
            </a:r>
            <a:endParaRPr b="0" lang="en-US" sz="2000" spc="-1" strike="noStrike">
              <a:solidFill>
                <a:schemeClr val="dk1"/>
              </a:solidFill>
              <a:latin typeface="Tw Cen MT"/>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38" name="Picture 2" descr="\\DROBO-FS\QuickDrops\JB\PPTX NG\Droplets\LightingOverlay.png"/>
          <p:cNvPicPr/>
          <p:nvPr/>
        </p:nvPicPr>
        <p:blipFill>
          <a:blip r:embed="rId3">
            <a:alphaModFix amt="30000"/>
          </a:blip>
          <a:stretch/>
        </p:blipFill>
        <p:spPr>
          <a:xfrm>
            <a:off x="0" y="0"/>
            <a:ext cx="12191760" cy="6857640"/>
          </a:xfrm>
          <a:prstGeom prst="rect">
            <a:avLst/>
          </a:prstGeom>
          <a:ln w="0">
            <a:noFill/>
          </a:ln>
        </p:spPr>
      </p:pic>
      <p:grpSp>
        <p:nvGrpSpPr>
          <p:cNvPr id="139" name="Group 7"/>
          <p:cNvGrpSpPr/>
          <p:nvPr/>
        </p:nvGrpSpPr>
        <p:grpSpPr>
          <a:xfrm>
            <a:off x="-14400" y="0"/>
            <a:ext cx="12053520" cy="6857640"/>
            <a:chOff x="-14400" y="0"/>
            <a:chExt cx="12053520" cy="6857640"/>
          </a:xfrm>
        </p:grpSpPr>
        <p:grpSp>
          <p:nvGrpSpPr>
            <p:cNvPr id="140" name="Group 8"/>
            <p:cNvGrpSpPr/>
            <p:nvPr/>
          </p:nvGrpSpPr>
          <p:grpSpPr>
            <a:xfrm>
              <a:off x="-14400" y="0"/>
              <a:ext cx="1220760" cy="6857640"/>
              <a:chOff x="-14400" y="0"/>
              <a:chExt cx="1220760" cy="6857640"/>
            </a:xfrm>
          </p:grpSpPr>
          <p:sp>
            <p:nvSpPr>
              <p:cNvPr id="141" name="Rectangle 5"/>
              <p:cNvSpPr/>
              <p:nvPr/>
            </p:nvSpPr>
            <p:spPr>
              <a:xfrm>
                <a:off x="114480" y="4680"/>
                <a:ext cx="23400" cy="2180880"/>
              </a:xfrm>
              <a:prstGeom prst="rect">
                <a:avLst/>
              </a:pr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42" name="Freeform 6"/>
              <p:cNvSpPr/>
              <p:nvPr/>
            </p:nvSpPr>
            <p:spPr>
              <a:xfrm>
                <a:off x="33480" y="217656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43" name="Freeform 7"/>
              <p:cNvSpPr/>
              <p:nvPr/>
            </p:nvSpPr>
            <p:spPr>
              <a:xfrm>
                <a:off x="28440" y="4021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44" name="Freeform 8"/>
              <p:cNvSpPr/>
              <p:nvPr/>
            </p:nvSpPr>
            <p:spPr>
              <a:xfrm>
                <a:off x="200160" y="4680"/>
                <a:ext cx="369360" cy="1810800"/>
              </a:xfrm>
              <a:custGeom>
                <a:avLst/>
                <a:gdLst>
                  <a:gd name="textAreaLeft" fmla="*/ 0 w 369360"/>
                  <a:gd name="textAreaRight" fmla="*/ 369720 w 369360"/>
                  <a:gd name="textAreaTop" fmla="*/ 0 h 1810800"/>
                  <a:gd name="textAreaBottom" fmla="*/ 1811160 h 1810800"/>
                </a:gdLst>
                <a:ahLst/>
                <a:rect l="textAreaLeft" t="textAreaTop" r="textAreaRight" b="textAreaBottom"/>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45" name="Freeform 9"/>
              <p:cNvSpPr/>
              <p:nvPr/>
            </p:nvSpPr>
            <p:spPr>
              <a:xfrm>
                <a:off x="503280" y="18018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46" name="Freeform 10"/>
              <p:cNvSpPr/>
              <p:nvPr/>
            </p:nvSpPr>
            <p:spPr>
              <a:xfrm>
                <a:off x="285840" y="4680"/>
                <a:ext cx="369360" cy="1429920"/>
              </a:xfrm>
              <a:custGeom>
                <a:avLst/>
                <a:gdLst>
                  <a:gd name="textAreaLeft" fmla="*/ 0 w 369360"/>
                  <a:gd name="textAreaRight" fmla="*/ 369720 w 369360"/>
                  <a:gd name="textAreaTop" fmla="*/ 0 h 1429920"/>
                  <a:gd name="textAreaBottom" fmla="*/ 1430280 h 1429920"/>
                </a:gdLst>
                <a:ahLst/>
                <a:rect l="textAreaLeft" t="textAreaTop" r="textAreaRight" b="textAreaBottom"/>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47" name="Freeform 11"/>
              <p:cNvSpPr/>
              <p:nvPr/>
            </p:nvSpPr>
            <p:spPr>
              <a:xfrm>
                <a:off x="546120" y="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48" name="Freeform 12"/>
              <p:cNvSpPr/>
              <p:nvPr/>
            </p:nvSpPr>
            <p:spPr>
              <a:xfrm>
                <a:off x="588960" y="14209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49" name="Freeform 13"/>
              <p:cNvSpPr/>
              <p:nvPr/>
            </p:nvSpPr>
            <p:spPr>
              <a:xfrm>
                <a:off x="58896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50" name="Freeform 14"/>
              <p:cNvSpPr/>
              <p:nvPr/>
            </p:nvSpPr>
            <p:spPr>
              <a:xfrm>
                <a:off x="641520" y="0"/>
                <a:ext cx="421920" cy="526680"/>
              </a:xfrm>
              <a:custGeom>
                <a:avLst/>
                <a:gdLst>
                  <a:gd name="textAreaLeft" fmla="*/ 0 w 421920"/>
                  <a:gd name="textAreaRight" fmla="*/ 422280 w 421920"/>
                  <a:gd name="textAreaTop" fmla="*/ 0 h 526680"/>
                  <a:gd name="textAreaBottom" fmla="*/ 527040 h 526680"/>
                </a:gdLst>
                <a:ahLst/>
                <a:rect l="textAreaLeft" t="textAreaTop" r="textAreaRight" b="textAreaBottom"/>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51" name="Freeform 15"/>
              <p:cNvSpPr/>
              <p:nvPr/>
            </p:nvSpPr>
            <p:spPr>
              <a:xfrm>
                <a:off x="1020600" y="488880"/>
                <a:ext cx="161640" cy="147240"/>
              </a:xfrm>
              <a:custGeom>
                <a:avLst/>
                <a:gdLst>
                  <a:gd name="textAreaLeft" fmla="*/ 0 w 161640"/>
                  <a:gd name="textAreaRight" fmla="*/ 162000 w 161640"/>
                  <a:gd name="textAreaTop" fmla="*/ 0 h 147240"/>
                  <a:gd name="textAreaBottom" fmla="*/ 147600 h 147240"/>
                </a:gdLst>
                <a:ahLst/>
                <a:rect l="textAreaLeft" t="textAreaTop" r="textAreaRight" b="textAreaBottom"/>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52" name="Line 16"/>
              <p:cNvSpPr/>
              <p:nvPr/>
            </p:nvSpPr>
            <p:spPr>
              <a:xfrm>
                <a:off x="-4680" y="9360"/>
                <a:ext cx="360" cy="360"/>
              </a:xfrm>
              <a:prstGeom prst="line">
                <a:avLst/>
              </a:prstGeom>
              <a:ln w="15">
                <a:solidFill>
                  <a:srgbClr val="ffffff"/>
                </a:solidFill>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153" name="Freeform 17"/>
              <p:cNvSpPr/>
              <p:nvPr/>
            </p:nvSpPr>
            <p:spPr>
              <a:xfrm>
                <a:off x="9360" y="1801800"/>
                <a:ext cx="123480" cy="126720"/>
              </a:xfrm>
              <a:custGeom>
                <a:avLst/>
                <a:gdLst>
                  <a:gd name="textAreaLeft" fmla="*/ 0 w 123480"/>
                  <a:gd name="textAreaRight" fmla="*/ 123840 w 123480"/>
                  <a:gd name="textAreaTop" fmla="*/ 0 h 126720"/>
                  <a:gd name="textAreaBottom" fmla="*/ 127080 h 126720"/>
                </a:gdLst>
                <a:ahLst/>
                <a:rect l="textAreaLeft" t="textAreaTop" r="textAreaRight" b="textAreaBottom"/>
                <a:pathLst>
                  <a:path w="78" h="80">
                    <a:moveTo>
                      <a:pt x="6" y="80"/>
                    </a:moveTo>
                    <a:lnTo>
                      <a:pt x="0" y="71"/>
                    </a:lnTo>
                    <a:lnTo>
                      <a:pt x="69" y="0"/>
                    </a:lnTo>
                    <a:lnTo>
                      <a:pt x="78" y="9"/>
                    </a:lnTo>
                    <a:lnTo>
                      <a:pt x="6" y="80"/>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54" name="Freeform 18"/>
              <p:cNvSpPr/>
              <p:nvPr/>
            </p:nvSpPr>
            <p:spPr>
              <a:xfrm>
                <a:off x="-9360" y="3549600"/>
                <a:ext cx="147240" cy="480600"/>
              </a:xfrm>
              <a:custGeom>
                <a:avLst/>
                <a:gdLst>
                  <a:gd name="textAreaLeft" fmla="*/ 0 w 147240"/>
                  <a:gd name="textAreaRight" fmla="*/ 147600 w 147240"/>
                  <a:gd name="textAreaTop" fmla="*/ 0 h 480600"/>
                  <a:gd name="textAreaBottom" fmla="*/ 480960 h 480600"/>
                </a:gdLst>
                <a:ahLst/>
                <a:rect l="textAreaLeft" t="textAreaTop" r="textAreaRight" b="textAreaBottom"/>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55" name="Freeform 19"/>
              <p:cNvSpPr/>
              <p:nvPr/>
            </p:nvSpPr>
            <p:spPr>
              <a:xfrm>
                <a:off x="128520" y="1382760"/>
                <a:ext cx="142560" cy="475920"/>
              </a:xfrm>
              <a:custGeom>
                <a:avLst/>
                <a:gdLst>
                  <a:gd name="textAreaLeft" fmla="*/ 0 w 142560"/>
                  <a:gd name="textAreaRight" fmla="*/ 142920 w 142560"/>
                  <a:gd name="textAreaTop" fmla="*/ 0 h 475920"/>
                  <a:gd name="textAreaBottom" fmla="*/ 476280 h 475920"/>
                </a:gdLst>
                <a:ahLst/>
                <a:rect l="textAreaLeft" t="textAreaTop" r="textAreaRight" b="textAreaBottom"/>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56" name="Freeform 20"/>
              <p:cNvSpPr/>
              <p:nvPr/>
            </p:nvSpPr>
            <p:spPr>
              <a:xfrm>
                <a:off x="204840" y="1849320"/>
                <a:ext cx="114120" cy="107640"/>
              </a:xfrm>
              <a:custGeom>
                <a:avLst/>
                <a:gdLst>
                  <a:gd name="textAreaLeft" fmla="*/ 0 w 114120"/>
                  <a:gd name="textAreaRight" fmla="*/ 114480 w 114120"/>
                  <a:gd name="textAreaTop" fmla="*/ 0 h 107640"/>
                  <a:gd name="textAreaBottom" fmla="*/ 108000 h 107640"/>
                </a:gdLst>
                <a:ahLst/>
                <a:rect l="textAreaLeft" t="textAreaTop" r="textAreaRight" b="textAreaBottom"/>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57" name="Rectangle 21"/>
              <p:cNvSpPr/>
              <p:nvPr/>
            </p:nvSpPr>
            <p:spPr>
              <a:xfrm>
                <a:off x="133200" y="4662360"/>
                <a:ext cx="23400" cy="2180880"/>
              </a:xfrm>
              <a:prstGeom prst="rect">
                <a:avLst/>
              </a:pr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58" name="Freeform 22"/>
              <p:cNvSpPr/>
              <p:nvPr/>
            </p:nvSpPr>
            <p:spPr>
              <a:xfrm>
                <a:off x="223920" y="5041800"/>
                <a:ext cx="369360" cy="1801440"/>
              </a:xfrm>
              <a:custGeom>
                <a:avLst/>
                <a:gdLst>
                  <a:gd name="textAreaLeft" fmla="*/ 0 w 369360"/>
                  <a:gd name="textAreaRight" fmla="*/ 369720 w 369360"/>
                  <a:gd name="textAreaTop" fmla="*/ 0 h 1801440"/>
                  <a:gd name="textAreaBottom" fmla="*/ 1801800 h 1801440"/>
                </a:gdLst>
                <a:ahLst/>
                <a:rect l="textAreaLeft" t="textAreaTop" r="textAreaRight" b="textAreaBottom"/>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59" name="Freeform 23"/>
              <p:cNvSpPr/>
              <p:nvPr/>
            </p:nvSpPr>
            <p:spPr>
              <a:xfrm>
                <a:off x="52560" y="4481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60" name="Freeform 24"/>
              <p:cNvSpPr/>
              <p:nvPr/>
            </p:nvSpPr>
            <p:spPr>
              <a:xfrm>
                <a:off x="-14400" y="5627520"/>
                <a:ext cx="85320" cy="1215720"/>
              </a:xfrm>
              <a:custGeom>
                <a:avLst/>
                <a:gdLst>
                  <a:gd name="textAreaLeft" fmla="*/ 0 w 85320"/>
                  <a:gd name="textAreaRight" fmla="*/ 85680 w 85320"/>
                  <a:gd name="textAreaTop" fmla="*/ 0 h 1215720"/>
                  <a:gd name="textAreaBottom" fmla="*/ 1216080 h 1215720"/>
                </a:gdLst>
                <a:ahLst/>
                <a:rect l="textAreaLeft" t="textAreaTop" r="textAreaRight" b="textAreaBottom"/>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61" name="Freeform 25"/>
              <p:cNvSpPr/>
              <p:nvPr/>
            </p:nvSpPr>
            <p:spPr>
              <a:xfrm>
                <a:off x="527040" y="4867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62" name="Freeform 26"/>
              <p:cNvSpPr/>
              <p:nvPr/>
            </p:nvSpPr>
            <p:spPr>
              <a:xfrm>
                <a:off x="309600" y="5423040"/>
                <a:ext cx="374400" cy="1425240"/>
              </a:xfrm>
              <a:custGeom>
                <a:avLst/>
                <a:gdLst>
                  <a:gd name="textAreaLeft" fmla="*/ 0 w 374400"/>
                  <a:gd name="textAreaRight" fmla="*/ 374760 w 374400"/>
                  <a:gd name="textAreaTop" fmla="*/ 0 h 1425240"/>
                  <a:gd name="textAreaBottom" fmla="*/ 1425600 h 1425240"/>
                </a:gdLst>
                <a:ahLst/>
                <a:rect l="textAreaLeft" t="textAreaTop" r="textAreaRight" b="textAreaBottom"/>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63" name="Freeform 27"/>
              <p:cNvSpPr/>
              <p:nvPr/>
            </p:nvSpPr>
            <p:spPr>
              <a:xfrm>
                <a:off x="569880" y="594504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64" name="Freeform 28"/>
              <p:cNvSpPr/>
              <p:nvPr/>
            </p:nvSpPr>
            <p:spPr>
              <a:xfrm>
                <a:off x="612720" y="5246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65" name="Freeform 29"/>
              <p:cNvSpPr/>
              <p:nvPr/>
            </p:nvSpPr>
            <p:spPr>
              <a:xfrm>
                <a:off x="612720" y="57643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66" name="Freeform 30"/>
              <p:cNvSpPr/>
              <p:nvPr/>
            </p:nvSpPr>
            <p:spPr>
              <a:xfrm>
                <a:off x="669960" y="6330960"/>
                <a:ext cx="417240" cy="517320"/>
              </a:xfrm>
              <a:custGeom>
                <a:avLst/>
                <a:gdLst>
                  <a:gd name="textAreaLeft" fmla="*/ 0 w 417240"/>
                  <a:gd name="textAreaRight" fmla="*/ 417600 w 417240"/>
                  <a:gd name="textAreaTop" fmla="*/ 0 h 517320"/>
                  <a:gd name="textAreaBottom" fmla="*/ 517680 h 517320"/>
                </a:gdLst>
                <a:ahLst/>
                <a:rect l="textAreaLeft" t="textAreaTop" r="textAreaRight" b="textAreaBottom"/>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67" name="Freeform 31"/>
              <p:cNvSpPr/>
              <p:nvPr/>
            </p:nvSpPr>
            <p:spPr>
              <a:xfrm>
                <a:off x="1049400" y="6221520"/>
                <a:ext cx="156960" cy="147240"/>
              </a:xfrm>
              <a:custGeom>
                <a:avLst/>
                <a:gdLst>
                  <a:gd name="textAreaLeft" fmla="*/ 0 w 156960"/>
                  <a:gd name="textAreaRight" fmla="*/ 157320 w 156960"/>
                  <a:gd name="textAreaTop" fmla="*/ 0 h 147240"/>
                  <a:gd name="textAreaBottom" fmla="*/ 147600 h 147240"/>
                </a:gdLst>
                <a:ahLst/>
                <a:rect l="textAreaLeft" t="textAreaTop" r="textAreaRight" b="textAreaBottom"/>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82ffff"/>
                  </a:gs>
                  <a:gs pos="100000">
                    <a:srgbClr val="3d97de"/>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68" name="Group 9"/>
            <p:cNvGrpSpPr/>
            <p:nvPr/>
          </p:nvGrpSpPr>
          <p:grpSpPr>
            <a:xfrm>
              <a:off x="11364840" y="0"/>
              <a:ext cx="674280" cy="6848280"/>
              <a:chOff x="11364840" y="0"/>
              <a:chExt cx="674280" cy="6848280"/>
            </a:xfrm>
          </p:grpSpPr>
          <p:sp>
            <p:nvSpPr>
              <p:cNvPr id="169" name="Freeform 32"/>
              <p:cNvSpPr/>
              <p:nvPr/>
            </p:nvSpPr>
            <p:spPr>
              <a:xfrm>
                <a:off x="11484000" y="0"/>
                <a:ext cx="417240" cy="512280"/>
              </a:xfrm>
              <a:custGeom>
                <a:avLst/>
                <a:gdLst>
                  <a:gd name="textAreaLeft" fmla="*/ 0 w 417240"/>
                  <a:gd name="textAreaRight" fmla="*/ 417600 w 417240"/>
                  <a:gd name="textAreaTop" fmla="*/ 0 h 512280"/>
                  <a:gd name="textAreaBottom" fmla="*/ 512640 h 512280"/>
                </a:gdLst>
                <a:ahLst/>
                <a:rect l="textAreaLeft" t="textAreaTop" r="textAreaRight" b="textAreaBottom"/>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70" name="Freeform 33"/>
              <p:cNvSpPr/>
              <p:nvPr/>
            </p:nvSpPr>
            <p:spPr>
              <a:xfrm>
                <a:off x="11364840" y="474840"/>
                <a:ext cx="156960" cy="151920"/>
              </a:xfrm>
              <a:custGeom>
                <a:avLst/>
                <a:gdLst>
                  <a:gd name="textAreaLeft" fmla="*/ 0 w 156960"/>
                  <a:gd name="textAreaRight" fmla="*/ 157320 w 156960"/>
                  <a:gd name="textAreaTop" fmla="*/ 0 h 151920"/>
                  <a:gd name="textAreaBottom" fmla="*/ 152280 h 151920"/>
                </a:gdLst>
                <a:ahLst/>
                <a:rect l="textAreaLeft" t="textAreaTop" r="textAreaRight" b="textAreaBottom"/>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71" name="Freeform 34"/>
              <p:cNvSpPr/>
              <p:nvPr/>
            </p:nvSpPr>
            <p:spPr>
              <a:xfrm>
                <a:off x="11631600" y="1539720"/>
                <a:ext cx="188640" cy="190080"/>
              </a:xfrm>
              <a:custGeom>
                <a:avLst/>
                <a:gdLst>
                  <a:gd name="textAreaLeft" fmla="*/ 0 w 188640"/>
                  <a:gd name="textAreaRight" fmla="*/ 189000 w 18864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72" name="Freeform 35"/>
              <p:cNvSpPr/>
              <p:nvPr/>
            </p:nvSpPr>
            <p:spPr>
              <a:xfrm>
                <a:off x="11531520" y="5694480"/>
                <a:ext cx="298080" cy="1153800"/>
              </a:xfrm>
              <a:custGeom>
                <a:avLst/>
                <a:gdLst>
                  <a:gd name="textAreaLeft" fmla="*/ 0 w 298080"/>
                  <a:gd name="textAreaRight" fmla="*/ 298440 w 298080"/>
                  <a:gd name="textAreaTop" fmla="*/ 0 h 1153800"/>
                  <a:gd name="textAreaBottom" fmla="*/ 1154160 h 1153800"/>
                </a:gdLst>
                <a:ahLst/>
                <a:rect l="textAreaLeft" t="textAreaTop" r="textAreaRight" b="textAreaBottom"/>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73" name="Freeform 36"/>
              <p:cNvSpPr/>
              <p:nvPr/>
            </p:nvSpPr>
            <p:spPr>
              <a:xfrm>
                <a:off x="11773080" y="5551560"/>
                <a:ext cx="156960" cy="155160"/>
              </a:xfrm>
              <a:custGeom>
                <a:avLst/>
                <a:gdLst>
                  <a:gd name="textAreaLeft" fmla="*/ 0 w 156960"/>
                  <a:gd name="textAreaRight" fmla="*/ 157320 w 156960"/>
                  <a:gd name="textAreaTop" fmla="*/ 0 h 155160"/>
                  <a:gd name="textAreaBottom" fmla="*/ 155520 h 155160"/>
                </a:gdLst>
                <a:ahLst/>
                <a:rect l="textAreaLeft" t="textAreaTop" r="textAreaRight" b="textAreaBottom"/>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74" name="Freeform 37"/>
              <p:cNvSpPr/>
              <p:nvPr/>
            </p:nvSpPr>
            <p:spPr>
              <a:xfrm>
                <a:off x="11711160" y="4680"/>
                <a:ext cx="304560" cy="1544400"/>
              </a:xfrm>
              <a:custGeom>
                <a:avLst/>
                <a:gdLst>
                  <a:gd name="textAreaLeft" fmla="*/ 0 w 304560"/>
                  <a:gd name="textAreaRight" fmla="*/ 304920 w 304560"/>
                  <a:gd name="textAreaTop" fmla="*/ 0 h 1544400"/>
                  <a:gd name="textAreaBottom" fmla="*/ 1544760 h 1544400"/>
                </a:gdLst>
                <a:ahLst/>
                <a:rect l="textAreaLeft" t="textAreaTop" r="textAreaRight" b="textAreaBottom"/>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75" name="Freeform 38"/>
              <p:cNvSpPr/>
              <p:nvPr/>
            </p:nvSpPr>
            <p:spPr>
              <a:xfrm>
                <a:off x="11636280" y="4867200"/>
                <a:ext cx="188640" cy="188640"/>
              </a:xfrm>
              <a:custGeom>
                <a:avLst/>
                <a:gdLst>
                  <a:gd name="textAreaLeft" fmla="*/ 0 w 188640"/>
                  <a:gd name="textAreaRight" fmla="*/ 189000 w 18864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76" name="Freeform 39"/>
              <p:cNvSpPr/>
              <p:nvPr/>
            </p:nvSpPr>
            <p:spPr>
              <a:xfrm>
                <a:off x="11441160" y="5046840"/>
                <a:ext cx="307440" cy="1801440"/>
              </a:xfrm>
              <a:custGeom>
                <a:avLst/>
                <a:gdLst>
                  <a:gd name="textAreaLeft" fmla="*/ 0 w 307440"/>
                  <a:gd name="textAreaRight" fmla="*/ 307800 w 307440"/>
                  <a:gd name="textAreaTop" fmla="*/ 0 h 1801440"/>
                  <a:gd name="textAreaBottom" fmla="*/ 1801800 h 1801440"/>
                </a:gdLst>
                <a:ahLst/>
                <a:rect l="textAreaLeft" t="textAreaTop" r="textAreaRight" b="textAreaBottom"/>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77" name="Freeform 40"/>
              <p:cNvSpPr/>
              <p:nvPr/>
            </p:nvSpPr>
            <p:spPr>
              <a:xfrm>
                <a:off x="11849040" y="641664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78" name="Rectangle 41"/>
              <p:cNvSpPr/>
              <p:nvPr/>
            </p:nvSpPr>
            <p:spPr>
              <a:xfrm>
                <a:off x="11939760" y="6595920"/>
                <a:ext cx="23400" cy="252000"/>
              </a:xfrm>
              <a:prstGeom prst="rect">
                <a:avLst/>
              </a:prstGeom>
              <a:gradFill rotWithShape="0">
                <a:gsLst>
                  <a:gs pos="0">
                    <a:srgbClr val="82ffff">
                      <a:alpha val="80000"/>
                    </a:srgbClr>
                  </a:gs>
                  <a:gs pos="100000">
                    <a:srgbClr val="3d97de">
                      <a:alpha val="60000"/>
                    </a:srgbClr>
                  </a:gs>
                </a:gsLst>
                <a:lin ang="5400000"/>
              </a:gra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sp>
        <p:nvSpPr>
          <p:cNvPr id="179" name="PlaceHolder 1"/>
          <p:cNvSpPr>
            <a:spLocks noGrp="1"/>
          </p:cNvSpPr>
          <p:nvPr>
            <p:ph type="title"/>
          </p:nvPr>
        </p:nvSpPr>
        <p:spPr>
          <a:xfrm>
            <a:off x="1141560" y="618480"/>
            <a:ext cx="9905760" cy="1478160"/>
          </a:xfrm>
          <a:prstGeom prst="rect">
            <a:avLst/>
          </a:prstGeom>
          <a:noFill/>
          <a:ln w="0">
            <a:noFill/>
          </a:ln>
        </p:spPr>
        <p:txBody>
          <a:bodyPr lIns="91440" rIns="91440" tIns="45720" bIns="45720" anchor="ctr">
            <a:noAutofit/>
          </a:bodyPr>
          <a:p>
            <a:pPr indent="0" defTabSz="914400">
              <a:lnSpc>
                <a:spcPct val="90000"/>
              </a:lnSpc>
              <a:buNone/>
            </a:pPr>
            <a:r>
              <a:rPr b="0" lang="en-US" sz="3600" spc="-1" strike="noStrike" cap="all">
                <a:solidFill>
                  <a:schemeClr val="dk1"/>
                </a:solidFill>
                <a:latin typeface="Tw Cen MT"/>
              </a:rPr>
              <a:t>Click to edit Master title style</a:t>
            </a:r>
            <a:endParaRPr b="0" lang="en-US" sz="3600" spc="-1" strike="noStrike">
              <a:solidFill>
                <a:schemeClr val="dk1"/>
              </a:solidFill>
              <a:latin typeface="Tw Cen MT"/>
            </a:endParaRPr>
          </a:p>
        </p:txBody>
      </p:sp>
      <p:sp>
        <p:nvSpPr>
          <p:cNvPr id="180" name="PlaceHolder 2"/>
          <p:cNvSpPr>
            <a:spLocks noGrp="1"/>
          </p:cNvSpPr>
          <p:nvPr>
            <p:ph type="body"/>
          </p:nvPr>
        </p:nvSpPr>
        <p:spPr>
          <a:xfrm>
            <a:off x="1141560" y="2249640"/>
            <a:ext cx="9905760" cy="3541320"/>
          </a:xfrm>
          <a:prstGeom prst="rect">
            <a:avLst/>
          </a:prstGeom>
          <a:noFill/>
          <a:ln w="0">
            <a:noFill/>
          </a:ln>
        </p:spPr>
        <p:txBody>
          <a:bodyPr lIns="91440" rIns="91440" tIns="45720" bIns="45720" anchor="t">
            <a:noAutofit/>
          </a:bodyPr>
          <a:p>
            <a:pPr marL="228600" indent="-228600" defTabSz="914400">
              <a:lnSpc>
                <a:spcPct val="120000"/>
              </a:lnSpc>
              <a:spcBef>
                <a:spcPts val="1001"/>
              </a:spcBef>
              <a:buClr>
                <a:srgbClr val="ffffff"/>
              </a:buClr>
              <a:buSzPct val="125000"/>
              <a:buFont typeface="Arial"/>
              <a:buChar char="•"/>
            </a:pPr>
            <a:r>
              <a:rPr b="0" lang="en-US" sz="2400" spc="-1" strike="noStrike">
                <a:solidFill>
                  <a:schemeClr val="dk1"/>
                </a:solidFill>
                <a:latin typeface="Tw Cen MT"/>
              </a:rPr>
              <a:t>Click to edit Master text styles</a:t>
            </a:r>
            <a:endParaRPr b="0" lang="en-US" sz="2400" spc="-1" strike="noStrike">
              <a:solidFill>
                <a:schemeClr val="dk1"/>
              </a:solidFill>
              <a:latin typeface="Tw Cen MT"/>
            </a:endParaRPr>
          </a:p>
          <a:p>
            <a:pPr lvl="1" marL="685800" indent="-228600" defTabSz="914400">
              <a:lnSpc>
                <a:spcPct val="120000"/>
              </a:lnSpc>
              <a:spcBef>
                <a:spcPts val="499"/>
              </a:spcBef>
              <a:buClr>
                <a:srgbClr val="ffffff"/>
              </a:buClr>
              <a:buSzPct val="125000"/>
              <a:buFont typeface="Arial"/>
              <a:buChar char="•"/>
            </a:pPr>
            <a:r>
              <a:rPr b="0" lang="en-US" sz="2000" spc="-1" strike="noStrike">
                <a:solidFill>
                  <a:schemeClr val="dk1"/>
                </a:solidFill>
                <a:latin typeface="Tw Cen MT"/>
              </a:rPr>
              <a:t>Second level</a:t>
            </a:r>
            <a:endParaRPr b="0" lang="en-US" sz="2000" spc="-1" strike="noStrike">
              <a:solidFill>
                <a:schemeClr val="dk1"/>
              </a:solidFill>
              <a:latin typeface="Tw Cen MT"/>
            </a:endParaRPr>
          </a:p>
          <a:p>
            <a:pPr lvl="2" marL="1143000" indent="-228600" defTabSz="914400">
              <a:lnSpc>
                <a:spcPct val="120000"/>
              </a:lnSpc>
              <a:spcBef>
                <a:spcPts val="499"/>
              </a:spcBef>
              <a:buClr>
                <a:srgbClr val="ffffff"/>
              </a:buClr>
              <a:buSzPct val="125000"/>
              <a:buFont typeface="Arial"/>
              <a:buChar char="•"/>
            </a:pPr>
            <a:r>
              <a:rPr b="0" lang="en-US" sz="1800" spc="-1" strike="noStrike">
                <a:solidFill>
                  <a:schemeClr val="dk1"/>
                </a:solidFill>
                <a:latin typeface="Tw Cen MT"/>
              </a:rPr>
              <a:t>Third level</a:t>
            </a:r>
            <a:endParaRPr b="0" lang="en-US" sz="1800" spc="-1" strike="noStrike">
              <a:solidFill>
                <a:schemeClr val="dk1"/>
              </a:solidFill>
              <a:latin typeface="Tw Cen MT"/>
            </a:endParaRPr>
          </a:p>
          <a:p>
            <a:pPr lvl="3" marL="1600200" indent="-228600" defTabSz="914400">
              <a:lnSpc>
                <a:spcPct val="120000"/>
              </a:lnSpc>
              <a:spcBef>
                <a:spcPts val="499"/>
              </a:spcBef>
              <a:buClr>
                <a:srgbClr val="ffffff"/>
              </a:buClr>
              <a:buSzPct val="125000"/>
              <a:buFont typeface="Arial"/>
              <a:buChar char="•"/>
            </a:pPr>
            <a:r>
              <a:rPr b="0" lang="en-US" sz="1600" spc="-1" strike="noStrike">
                <a:solidFill>
                  <a:schemeClr val="dk1"/>
                </a:solidFill>
                <a:latin typeface="Tw Cen MT"/>
              </a:rPr>
              <a:t>Fourth level</a:t>
            </a:r>
            <a:endParaRPr b="0" lang="en-US" sz="1600" spc="-1" strike="noStrike">
              <a:solidFill>
                <a:schemeClr val="dk1"/>
              </a:solidFill>
              <a:latin typeface="Tw Cen MT"/>
            </a:endParaRPr>
          </a:p>
          <a:p>
            <a:pPr lvl="4" marL="2057400" indent="-228600" defTabSz="914400">
              <a:lnSpc>
                <a:spcPct val="120000"/>
              </a:lnSpc>
              <a:spcBef>
                <a:spcPts val="499"/>
              </a:spcBef>
              <a:buClr>
                <a:srgbClr val="ffffff"/>
              </a:buClr>
              <a:buSzPct val="125000"/>
              <a:buFont typeface="Arial"/>
              <a:buChar char="•"/>
            </a:pPr>
            <a:r>
              <a:rPr b="0" lang="en-US" sz="1600" spc="-1" strike="noStrike">
                <a:solidFill>
                  <a:schemeClr val="dk1"/>
                </a:solidFill>
                <a:latin typeface="Tw Cen MT"/>
              </a:rPr>
              <a:t>Fifth level</a:t>
            </a:r>
            <a:endParaRPr b="0" lang="en-US" sz="1600" spc="-1" strike="noStrike">
              <a:solidFill>
                <a:schemeClr val="dk1"/>
              </a:solidFill>
              <a:latin typeface="Tw Cen MT"/>
            </a:endParaRPr>
          </a:p>
        </p:txBody>
      </p:sp>
      <p:sp>
        <p:nvSpPr>
          <p:cNvPr id="181" name="PlaceHolder 3"/>
          <p:cNvSpPr>
            <a:spLocks noGrp="1"/>
          </p:cNvSpPr>
          <p:nvPr>
            <p:ph type="dt" idx="4"/>
          </p:nvPr>
        </p:nvSpPr>
        <p:spPr>
          <a:xfrm>
            <a:off x="7457040" y="588312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Tw Cen MT"/>
              </a:defRPr>
            </a:lvl1pPr>
          </a:lstStyle>
          <a:p>
            <a:pPr indent="0" algn="r" defTabSz="457200">
              <a:lnSpc>
                <a:spcPct val="100000"/>
              </a:lnSpc>
              <a:buNone/>
            </a:pPr>
            <a:r>
              <a:rPr b="0" lang="en-US" sz="1050" spc="-1" strike="noStrike">
                <a:solidFill>
                  <a:schemeClr val="dk1">
                    <a:tint val="75000"/>
                  </a:schemeClr>
                </a:solidFill>
                <a:latin typeface="Tw Cen MT"/>
              </a:rPr>
              <a:t>&lt;date/time&gt;</a:t>
            </a:r>
            <a:endParaRPr b="0" lang="en-US" sz="1050" spc="-1" strike="noStrike">
              <a:solidFill>
                <a:srgbClr val="000000"/>
              </a:solidFill>
              <a:latin typeface="Times New Roman"/>
            </a:endParaRPr>
          </a:p>
        </p:txBody>
      </p:sp>
      <p:sp>
        <p:nvSpPr>
          <p:cNvPr id="182" name="PlaceHolder 4"/>
          <p:cNvSpPr>
            <a:spLocks noGrp="1"/>
          </p:cNvSpPr>
          <p:nvPr>
            <p:ph type="ftr" idx="5"/>
          </p:nvPr>
        </p:nvSpPr>
        <p:spPr>
          <a:xfrm>
            <a:off x="1141560" y="5883120"/>
            <a:ext cx="623880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83" name="PlaceHolder 5"/>
          <p:cNvSpPr>
            <a:spLocks noGrp="1"/>
          </p:cNvSpPr>
          <p:nvPr>
            <p:ph type="sldNum" idx="6"/>
          </p:nvPr>
        </p:nvSpPr>
        <p:spPr>
          <a:xfrm>
            <a:off x="10276200" y="5883120"/>
            <a:ext cx="7707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050" spc="-1" strike="noStrike">
                <a:solidFill>
                  <a:schemeClr val="dk1">
                    <a:tint val="75000"/>
                  </a:schemeClr>
                </a:solidFill>
                <a:latin typeface="Tw Cen MT"/>
              </a:defRPr>
            </a:lvl1pPr>
          </a:lstStyle>
          <a:p>
            <a:pPr indent="0" algn="r" defTabSz="457200">
              <a:lnSpc>
                <a:spcPct val="100000"/>
              </a:lnSpc>
              <a:buNone/>
            </a:pPr>
            <a:fld id="{D3282219-87A5-4F8D-9340-EA6A886ECC50}" type="slidenum">
              <a:rPr b="0" lang="en-US" sz="1050" spc="-1" strike="noStrike">
                <a:solidFill>
                  <a:schemeClr val="dk1">
                    <a:tint val="75000"/>
                  </a:schemeClr>
                </a:solidFill>
                <a:latin typeface="Tw Cen MT"/>
              </a:rPr>
              <a:t>&lt;number&gt;</a:t>
            </a:fld>
            <a:endParaRPr b="0" lang="en-US" sz="105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220" name="Picture 3" descr="Network Technology Background"/>
          <p:cNvPicPr/>
          <p:nvPr/>
        </p:nvPicPr>
        <p:blipFill>
          <a:blip r:embed="rId1"/>
          <a:srcRect l="0" t="0" r="0" b="3434"/>
          <a:stretch/>
        </p:blipFill>
        <p:spPr>
          <a:xfrm>
            <a:off x="0" y="9000"/>
            <a:ext cx="12191760" cy="6857640"/>
          </a:xfrm>
          <a:prstGeom prst="rect">
            <a:avLst/>
          </a:prstGeom>
          <a:ln w="0">
            <a:noFill/>
          </a:ln>
        </p:spPr>
      </p:pic>
      <p:sp>
        <p:nvSpPr>
          <p:cNvPr id="221" name="PlaceHolder 1"/>
          <p:cNvSpPr>
            <a:spLocks noGrp="1"/>
          </p:cNvSpPr>
          <p:nvPr>
            <p:ph type="title"/>
          </p:nvPr>
        </p:nvSpPr>
        <p:spPr>
          <a:xfrm>
            <a:off x="1289160" y="2073240"/>
            <a:ext cx="4523760" cy="1809720"/>
          </a:xfrm>
          <a:prstGeom prst="rect">
            <a:avLst/>
          </a:prstGeom>
          <a:noFill/>
          <a:ln w="0">
            <a:noFill/>
          </a:ln>
        </p:spPr>
        <p:txBody>
          <a:bodyPr lIns="91440" rIns="91440" tIns="45720" bIns="45720" anchor="b">
            <a:normAutofit/>
          </a:bodyPr>
          <a:p>
            <a:pPr indent="0" defTabSz="914400">
              <a:lnSpc>
                <a:spcPct val="90000"/>
              </a:lnSpc>
              <a:buNone/>
            </a:pPr>
            <a:r>
              <a:rPr b="0" lang="en-US" sz="3200" spc="-1" strike="noStrike" cap="all">
                <a:solidFill>
                  <a:srgbClr val="ffffff"/>
                </a:solidFill>
                <a:latin typeface="Tw Cen MT"/>
              </a:rPr>
              <a:t>CISP 1020 – Group 2:</a:t>
            </a:r>
            <a:br>
              <a:rPr sz="3200"/>
            </a:br>
            <a:r>
              <a:rPr b="0" lang="en-US" sz="3200" spc="-1" strike="noStrike" cap="all">
                <a:solidFill>
                  <a:srgbClr val="ffffff"/>
                </a:solidFill>
                <a:latin typeface="Tw Cen MT"/>
              </a:rPr>
              <a:t>Chutes and Ladders</a:t>
            </a:r>
            <a:endParaRPr b="0" lang="en-US" sz="3200" spc="-1" strike="noStrike">
              <a:solidFill>
                <a:schemeClr val="dk1"/>
              </a:solidFill>
              <a:latin typeface="Tw Cen MT"/>
            </a:endParaRPr>
          </a:p>
        </p:txBody>
      </p:sp>
      <p:sp>
        <p:nvSpPr>
          <p:cNvPr id="222" name="PlaceHolder 2"/>
          <p:cNvSpPr>
            <a:spLocks noGrp="1"/>
          </p:cNvSpPr>
          <p:nvPr>
            <p:ph type="subTitle"/>
          </p:nvPr>
        </p:nvSpPr>
        <p:spPr>
          <a:xfrm>
            <a:off x="1294560" y="3902760"/>
            <a:ext cx="4518000" cy="1257120"/>
          </a:xfrm>
          <a:prstGeom prst="rect">
            <a:avLst/>
          </a:prstGeom>
          <a:noFill/>
          <a:ln w="0">
            <a:noFill/>
          </a:ln>
        </p:spPr>
        <p:txBody>
          <a:bodyPr lIns="91440" rIns="91440" tIns="45720" bIns="45720" anchor="t">
            <a:normAutofit/>
          </a:bodyPr>
          <a:p>
            <a:pPr indent="0" defTabSz="914400">
              <a:lnSpc>
                <a:spcPct val="120000"/>
              </a:lnSpc>
              <a:spcBef>
                <a:spcPts val="1001"/>
              </a:spcBef>
              <a:buNone/>
              <a:tabLst>
                <a:tab algn="l" pos="0"/>
              </a:tabLst>
            </a:pPr>
            <a:r>
              <a:rPr b="0" lang="en-US" sz="2000" spc="-1" strike="noStrike" cap="all">
                <a:solidFill>
                  <a:srgbClr val="ffffff"/>
                </a:solidFill>
                <a:latin typeface="Tw Cen MT"/>
              </a:rPr>
              <a:t>By Levi Brown, Bruce Cahilly, Ryan Dunn, Orion Meredith, and Michael Rawiszer</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p:nvSpPr>
          <p:cNvPr id="447"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grpSp>
        <p:nvGrpSpPr>
          <p:cNvPr id="448" name="Group 9">
            <a:extLst>
              <a:ext uri="{C183D7F6-B498-43B3-948B-1728B52AA6E4}">
                <adec:decorative xmlns:adec="http://schemas.microsoft.com/office/drawing/2017/decorative" val="1"/>
              </a:ext>
            </a:extLst>
          </p:cNvPr>
          <p:cNvGrpSpPr/>
          <p:nvPr/>
        </p:nvGrpSpPr>
        <p:grpSpPr>
          <a:xfrm>
            <a:off x="-14400" y="0"/>
            <a:ext cx="1220760" cy="6857640"/>
            <a:chOff x="-14400" y="0"/>
            <a:chExt cx="1220760" cy="6857640"/>
          </a:xfrm>
        </p:grpSpPr>
        <p:sp>
          <p:nvSpPr>
            <p:cNvPr id="449" name="Rectangle 5">
              <a:extLst>
                <a:ext uri="{C183D7F6-B498-43B3-948B-1728B52AA6E4}">
                  <adec:decorative xmlns:adec="http://schemas.microsoft.com/office/drawing/2017/decorative" val="1"/>
                </a:ext>
              </a:extLst>
            </p:cNvPr>
            <p:cNvSpPr/>
            <p:nvPr/>
          </p:nvSpPr>
          <p:spPr>
            <a:xfrm>
              <a:off x="114480" y="468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50" name="Freeform 6">
              <a:extLst>
                <a:ext uri="{C183D7F6-B498-43B3-948B-1728B52AA6E4}">
                  <adec:decorative xmlns:adec="http://schemas.microsoft.com/office/drawing/2017/decorative" val="1"/>
                </a:ext>
              </a:extLst>
            </p:cNvPr>
            <p:cNvSpPr/>
            <p:nvPr/>
          </p:nvSpPr>
          <p:spPr>
            <a:xfrm>
              <a:off x="33480" y="217656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51" name="Freeform 7">
              <a:extLst>
                <a:ext uri="{C183D7F6-B498-43B3-948B-1728B52AA6E4}">
                  <adec:decorative xmlns:adec="http://schemas.microsoft.com/office/drawing/2017/decorative" val="1"/>
                </a:ext>
              </a:extLst>
            </p:cNvPr>
            <p:cNvSpPr/>
            <p:nvPr/>
          </p:nvSpPr>
          <p:spPr>
            <a:xfrm>
              <a:off x="28440" y="4021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52" name="Freeform 8">
              <a:extLst>
                <a:ext uri="{C183D7F6-B498-43B3-948B-1728B52AA6E4}">
                  <adec:decorative xmlns:adec="http://schemas.microsoft.com/office/drawing/2017/decorative" val="1"/>
                </a:ext>
              </a:extLst>
            </p:cNvPr>
            <p:cNvSpPr/>
            <p:nvPr/>
          </p:nvSpPr>
          <p:spPr>
            <a:xfrm>
              <a:off x="200160" y="4680"/>
              <a:ext cx="369360" cy="1810800"/>
            </a:xfrm>
            <a:custGeom>
              <a:avLst/>
              <a:gdLst>
                <a:gd name="textAreaLeft" fmla="*/ 0 w 369360"/>
                <a:gd name="textAreaRight" fmla="*/ 369720 w 369360"/>
                <a:gd name="textAreaTop" fmla="*/ 0 h 1810800"/>
                <a:gd name="textAreaBottom" fmla="*/ 1811160 h 1810800"/>
              </a:gdLst>
              <a:ahLst/>
              <a:rect l="textAreaLeft" t="textAreaTop" r="textAreaRight" b="textAreaBottom"/>
              <a:pathLst>
                <a:path w="233" h="1141">
                  <a:moveTo>
                    <a:pt x="218" y="1141"/>
                  </a:moveTo>
                  <a:lnTo>
                    <a:pt x="0" y="626"/>
                  </a:lnTo>
                  <a:lnTo>
                    <a:pt x="0" y="0"/>
                  </a:lnTo>
                  <a:lnTo>
                    <a:pt x="15" y="0"/>
                  </a:lnTo>
                  <a:lnTo>
                    <a:pt x="15" y="623"/>
                  </a:lnTo>
                  <a:lnTo>
                    <a:pt x="233" y="1135"/>
                  </a:lnTo>
                  <a:lnTo>
                    <a:pt x="218" y="114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53" name="Freeform 9">
              <a:extLst>
                <a:ext uri="{C183D7F6-B498-43B3-948B-1728B52AA6E4}">
                  <adec:decorative xmlns:adec="http://schemas.microsoft.com/office/drawing/2017/decorative" val="1"/>
                </a:ext>
              </a:extLst>
            </p:cNvPr>
            <p:cNvSpPr/>
            <p:nvPr/>
          </p:nvSpPr>
          <p:spPr>
            <a:xfrm>
              <a:off x="503280" y="18018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54" name="Freeform 10">
              <a:extLst>
                <a:ext uri="{C183D7F6-B498-43B3-948B-1728B52AA6E4}">
                  <adec:decorative xmlns:adec="http://schemas.microsoft.com/office/drawing/2017/decorative" val="1"/>
                </a:ext>
              </a:extLst>
            </p:cNvPr>
            <p:cNvSpPr/>
            <p:nvPr/>
          </p:nvSpPr>
          <p:spPr>
            <a:xfrm>
              <a:off x="285840" y="4680"/>
              <a:ext cx="369360" cy="1429920"/>
            </a:xfrm>
            <a:custGeom>
              <a:avLst/>
              <a:gdLst>
                <a:gd name="textAreaLeft" fmla="*/ 0 w 369360"/>
                <a:gd name="textAreaRight" fmla="*/ 369720 w 369360"/>
                <a:gd name="textAreaTop" fmla="*/ 0 h 1429920"/>
                <a:gd name="textAreaBottom" fmla="*/ 1430280 h 1429920"/>
              </a:gdLst>
              <a:ahLst/>
              <a:rect l="textAreaLeft" t="textAreaTop" r="textAreaRight" b="textAreaBottom"/>
              <a:pathLst>
                <a:path w="233" h="901">
                  <a:moveTo>
                    <a:pt x="221" y="901"/>
                  </a:moveTo>
                  <a:lnTo>
                    <a:pt x="0" y="383"/>
                  </a:lnTo>
                  <a:lnTo>
                    <a:pt x="0" y="0"/>
                  </a:lnTo>
                  <a:lnTo>
                    <a:pt x="18" y="0"/>
                  </a:lnTo>
                  <a:lnTo>
                    <a:pt x="18" y="380"/>
                  </a:lnTo>
                  <a:lnTo>
                    <a:pt x="233" y="895"/>
                  </a:lnTo>
                  <a:lnTo>
                    <a:pt x="221" y="90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55" name="Freeform 11">
              <a:extLst>
                <a:ext uri="{C183D7F6-B498-43B3-948B-1728B52AA6E4}">
                  <adec:decorative xmlns:adec="http://schemas.microsoft.com/office/drawing/2017/decorative" val="1"/>
                </a:ext>
              </a:extLst>
            </p:cNvPr>
            <p:cNvSpPr/>
            <p:nvPr/>
          </p:nvSpPr>
          <p:spPr>
            <a:xfrm>
              <a:off x="546120" y="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96" y="575"/>
                  </a:moveTo>
                  <a:lnTo>
                    <a:pt x="78" y="575"/>
                  </a:lnTo>
                  <a:lnTo>
                    <a:pt x="78" y="192"/>
                  </a:lnTo>
                  <a:lnTo>
                    <a:pt x="0" y="6"/>
                  </a:lnTo>
                  <a:lnTo>
                    <a:pt x="15" y="0"/>
                  </a:lnTo>
                  <a:lnTo>
                    <a:pt x="96" y="189"/>
                  </a:lnTo>
                  <a:lnTo>
                    <a:pt x="96"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56" name="Freeform 12">
              <a:extLst>
                <a:ext uri="{C183D7F6-B498-43B3-948B-1728B52AA6E4}">
                  <adec:decorative xmlns:adec="http://schemas.microsoft.com/office/drawing/2017/decorative" val="1"/>
                </a:ext>
              </a:extLst>
            </p:cNvPr>
            <p:cNvSpPr/>
            <p:nvPr/>
          </p:nvSpPr>
          <p:spPr>
            <a:xfrm>
              <a:off x="588960" y="14209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57" name="Freeform 13">
              <a:extLst>
                <a:ext uri="{C183D7F6-B498-43B3-948B-1728B52AA6E4}">
                  <adec:decorative xmlns:adec="http://schemas.microsoft.com/office/drawing/2017/decorative" val="1"/>
                </a:ext>
              </a:extLst>
            </p:cNvPr>
            <p:cNvSpPr/>
            <p:nvPr/>
          </p:nvSpPr>
          <p:spPr>
            <a:xfrm>
              <a:off x="58896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58" name="Freeform 14">
              <a:extLst>
                <a:ext uri="{C183D7F6-B498-43B3-948B-1728B52AA6E4}">
                  <adec:decorative xmlns:adec="http://schemas.microsoft.com/office/drawing/2017/decorative" val="1"/>
                </a:ext>
              </a:extLst>
            </p:cNvPr>
            <p:cNvSpPr/>
            <p:nvPr/>
          </p:nvSpPr>
          <p:spPr>
            <a:xfrm>
              <a:off x="641520" y="0"/>
              <a:ext cx="421920" cy="526680"/>
            </a:xfrm>
            <a:custGeom>
              <a:avLst/>
              <a:gdLst>
                <a:gd name="textAreaLeft" fmla="*/ 0 w 421920"/>
                <a:gd name="textAreaRight" fmla="*/ 422280 w 421920"/>
                <a:gd name="textAreaTop" fmla="*/ 0 h 526680"/>
                <a:gd name="textAreaBottom" fmla="*/ 527040 h 526680"/>
              </a:gdLst>
              <a:ahLst/>
              <a:rect l="textAreaLeft" t="textAreaTop" r="textAreaRight" b="textAreaBottom"/>
              <a:pathLst>
                <a:path w="266" h="332">
                  <a:moveTo>
                    <a:pt x="257" y="332"/>
                  </a:moveTo>
                  <a:lnTo>
                    <a:pt x="48" y="123"/>
                  </a:lnTo>
                  <a:lnTo>
                    <a:pt x="0" y="6"/>
                  </a:lnTo>
                  <a:lnTo>
                    <a:pt x="15" y="0"/>
                  </a:lnTo>
                  <a:lnTo>
                    <a:pt x="63" y="114"/>
                  </a:lnTo>
                  <a:lnTo>
                    <a:pt x="266" y="320"/>
                  </a:lnTo>
                  <a:lnTo>
                    <a:pt x="257" y="332"/>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59" name="Freeform 15">
              <a:extLst>
                <a:ext uri="{C183D7F6-B498-43B3-948B-1728B52AA6E4}">
                  <adec:decorative xmlns:adec="http://schemas.microsoft.com/office/drawing/2017/decorative" val="1"/>
                </a:ext>
              </a:extLst>
            </p:cNvPr>
            <p:cNvSpPr/>
            <p:nvPr/>
          </p:nvSpPr>
          <p:spPr>
            <a:xfrm>
              <a:off x="1020600" y="488880"/>
              <a:ext cx="161640" cy="147240"/>
            </a:xfrm>
            <a:custGeom>
              <a:avLst/>
              <a:gdLst>
                <a:gd name="textAreaLeft" fmla="*/ 0 w 161640"/>
                <a:gd name="textAreaRight" fmla="*/ 162000 w 161640"/>
                <a:gd name="textAreaTop" fmla="*/ 0 h 147240"/>
                <a:gd name="textAreaBottom" fmla="*/ 147600 h 147240"/>
              </a:gdLst>
              <a:ahLst/>
              <a:rect l="textAreaLeft" t="textAreaTop" r="textAreaRight" b="textAreaBottom"/>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60" name="Line 16">
              <a:extLst>
                <a:ext uri="{C183D7F6-B498-43B3-948B-1728B52AA6E4}">
                  <adec:decorative xmlns:adec="http://schemas.microsoft.com/office/drawing/2017/decorative" val="1"/>
                </a:ext>
              </a:extLst>
            </p:cNvPr>
            <p:cNvSpPr/>
            <p:nvPr/>
          </p:nvSpPr>
          <p:spPr>
            <a:xfrm>
              <a:off x="-4680" y="9360"/>
              <a:ext cx="360" cy="360"/>
            </a:xfrm>
            <a:prstGeom prst="line">
              <a:avLst/>
            </a:prstGeom>
            <a:ln w="15">
              <a:solidFill>
                <a:srgbClr val="ffffff"/>
              </a:solidFill>
            </a:ln>
          </p:spPr>
          <p:style>
            <a:lnRef idx="0"/>
            <a:fillRef idx="0"/>
            <a:effectRef idx="0"/>
            <a:fontRef idx="minor"/>
          </p:style>
          <p:txBody>
            <a:bodyPr lIns="90000" rIns="90000" tIns="-44640" bIns="-44640" anchor="t">
              <a:noAutofit/>
            </a:bodyPr>
            <a:p>
              <a:endParaRPr b="0" lang="en-US" sz="1800" spc="-1" strike="noStrike">
                <a:solidFill>
                  <a:schemeClr val="dk1"/>
                </a:solidFill>
                <a:latin typeface="Tw Cen MT"/>
              </a:endParaRPr>
            </a:p>
          </p:txBody>
        </p:sp>
        <p:sp>
          <p:nvSpPr>
            <p:cNvPr id="461" name="Freeform 17">
              <a:extLst>
                <a:ext uri="{C183D7F6-B498-43B3-948B-1728B52AA6E4}">
                  <adec:decorative xmlns:adec="http://schemas.microsoft.com/office/drawing/2017/decorative" val="1"/>
                </a:ext>
              </a:extLst>
            </p:cNvPr>
            <p:cNvSpPr/>
            <p:nvPr/>
          </p:nvSpPr>
          <p:spPr>
            <a:xfrm>
              <a:off x="9360" y="1801800"/>
              <a:ext cx="123480" cy="126720"/>
            </a:xfrm>
            <a:custGeom>
              <a:avLst/>
              <a:gdLst>
                <a:gd name="textAreaLeft" fmla="*/ 0 w 123480"/>
                <a:gd name="textAreaRight" fmla="*/ 123840 w 123480"/>
                <a:gd name="textAreaTop" fmla="*/ 0 h 126720"/>
                <a:gd name="textAreaBottom" fmla="*/ 127080 h 126720"/>
              </a:gdLst>
              <a:ahLst/>
              <a:rect l="textAreaLeft" t="textAreaTop" r="textAreaRight" b="textAreaBottom"/>
              <a:pathLst>
                <a:path w="78" h="80">
                  <a:moveTo>
                    <a:pt x="6" y="80"/>
                  </a:moveTo>
                  <a:lnTo>
                    <a:pt x="0" y="71"/>
                  </a:lnTo>
                  <a:lnTo>
                    <a:pt x="69" y="0"/>
                  </a:lnTo>
                  <a:lnTo>
                    <a:pt x="78" y="9"/>
                  </a:lnTo>
                  <a:lnTo>
                    <a:pt x="6" y="8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62" name="Freeform 18">
              <a:extLst>
                <a:ext uri="{C183D7F6-B498-43B3-948B-1728B52AA6E4}">
                  <adec:decorative xmlns:adec="http://schemas.microsoft.com/office/drawing/2017/decorative" val="1"/>
                </a:ext>
              </a:extLst>
            </p:cNvPr>
            <p:cNvSpPr/>
            <p:nvPr/>
          </p:nvSpPr>
          <p:spPr>
            <a:xfrm>
              <a:off x="-9360" y="3549600"/>
              <a:ext cx="147240" cy="480600"/>
            </a:xfrm>
            <a:custGeom>
              <a:avLst/>
              <a:gdLst>
                <a:gd name="textAreaLeft" fmla="*/ 0 w 147240"/>
                <a:gd name="textAreaRight" fmla="*/ 147600 w 147240"/>
                <a:gd name="textAreaTop" fmla="*/ 0 h 480600"/>
                <a:gd name="textAreaBottom" fmla="*/ 480960 h 480600"/>
              </a:gdLst>
              <a:ahLst/>
              <a:rect l="textAreaLeft" t="textAreaTop" r="textAreaRight" b="textAreaBottom"/>
              <a:pathLst>
                <a:path w="93" h="303">
                  <a:moveTo>
                    <a:pt x="93" y="303"/>
                  </a:moveTo>
                  <a:lnTo>
                    <a:pt x="78" y="303"/>
                  </a:lnTo>
                  <a:lnTo>
                    <a:pt x="78" y="78"/>
                  </a:lnTo>
                  <a:lnTo>
                    <a:pt x="0" y="12"/>
                  </a:lnTo>
                  <a:lnTo>
                    <a:pt x="12" y="0"/>
                  </a:lnTo>
                  <a:lnTo>
                    <a:pt x="93" y="69"/>
                  </a:lnTo>
                  <a:lnTo>
                    <a:pt x="93" y="303"/>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63" name="Freeform 19">
              <a:extLst>
                <a:ext uri="{C183D7F6-B498-43B3-948B-1728B52AA6E4}">
                  <adec:decorative xmlns:adec="http://schemas.microsoft.com/office/drawing/2017/decorative" val="1"/>
                </a:ext>
              </a:extLst>
            </p:cNvPr>
            <p:cNvSpPr/>
            <p:nvPr/>
          </p:nvSpPr>
          <p:spPr>
            <a:xfrm>
              <a:off x="128520" y="1382760"/>
              <a:ext cx="142560" cy="475920"/>
            </a:xfrm>
            <a:custGeom>
              <a:avLst/>
              <a:gdLst>
                <a:gd name="textAreaLeft" fmla="*/ 0 w 142560"/>
                <a:gd name="textAreaRight" fmla="*/ 142920 w 142560"/>
                <a:gd name="textAreaTop" fmla="*/ 0 h 475920"/>
                <a:gd name="textAreaBottom" fmla="*/ 476280 h 475920"/>
              </a:gdLst>
              <a:ahLst/>
              <a:rect l="textAreaLeft" t="textAreaTop" r="textAreaRight" b="textAreaBottom"/>
              <a:pathLst>
                <a:path w="90" h="300">
                  <a:moveTo>
                    <a:pt x="90" y="300"/>
                  </a:moveTo>
                  <a:lnTo>
                    <a:pt x="78" y="300"/>
                  </a:lnTo>
                  <a:lnTo>
                    <a:pt x="78" y="84"/>
                  </a:lnTo>
                  <a:lnTo>
                    <a:pt x="0" y="9"/>
                  </a:lnTo>
                  <a:lnTo>
                    <a:pt x="9" y="0"/>
                  </a:lnTo>
                  <a:lnTo>
                    <a:pt x="90" y="81"/>
                  </a:lnTo>
                  <a:lnTo>
                    <a:pt x="90" y="30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64" name="Freeform 20">
              <a:extLst>
                <a:ext uri="{C183D7F6-B498-43B3-948B-1728B52AA6E4}">
                  <adec:decorative xmlns:adec="http://schemas.microsoft.com/office/drawing/2017/decorative" val="1"/>
                </a:ext>
              </a:extLst>
            </p:cNvPr>
            <p:cNvSpPr/>
            <p:nvPr/>
          </p:nvSpPr>
          <p:spPr>
            <a:xfrm>
              <a:off x="204840" y="1849320"/>
              <a:ext cx="114120" cy="107640"/>
            </a:xfrm>
            <a:custGeom>
              <a:avLst/>
              <a:gdLst>
                <a:gd name="textAreaLeft" fmla="*/ 0 w 114120"/>
                <a:gd name="textAreaRight" fmla="*/ 114480 w 114120"/>
                <a:gd name="textAreaTop" fmla="*/ 0 h 107640"/>
                <a:gd name="textAreaBottom" fmla="*/ 108000 h 107640"/>
              </a:gdLst>
              <a:ahLst/>
              <a:rect l="textAreaLeft" t="textAreaTop" r="textAreaRight" b="textAreaBottom"/>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65" name="Rectangle 21">
              <a:extLst>
                <a:ext uri="{C183D7F6-B498-43B3-948B-1728B52AA6E4}">
                  <adec:decorative xmlns:adec="http://schemas.microsoft.com/office/drawing/2017/decorative" val="1"/>
                </a:ext>
              </a:extLst>
            </p:cNvPr>
            <p:cNvSpPr/>
            <p:nvPr/>
          </p:nvSpPr>
          <p:spPr>
            <a:xfrm>
              <a:off x="133200" y="466236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66" name="Freeform 22">
              <a:extLst>
                <a:ext uri="{C183D7F6-B498-43B3-948B-1728B52AA6E4}">
                  <adec:decorative xmlns:adec="http://schemas.microsoft.com/office/drawing/2017/decorative" val="1"/>
                </a:ext>
              </a:extLst>
            </p:cNvPr>
            <p:cNvSpPr/>
            <p:nvPr/>
          </p:nvSpPr>
          <p:spPr>
            <a:xfrm>
              <a:off x="223920" y="5041800"/>
              <a:ext cx="369360" cy="1801440"/>
            </a:xfrm>
            <a:custGeom>
              <a:avLst/>
              <a:gdLst>
                <a:gd name="textAreaLeft" fmla="*/ 0 w 369360"/>
                <a:gd name="textAreaRight" fmla="*/ 369720 w 369360"/>
                <a:gd name="textAreaTop" fmla="*/ 0 h 1801440"/>
                <a:gd name="textAreaBottom" fmla="*/ 1801800 h 1801440"/>
              </a:gdLst>
              <a:ahLst/>
              <a:rect l="textAreaLeft" t="textAreaTop" r="textAreaRight" b="textAreaBottom"/>
              <a:pathLst>
                <a:path w="233" h="1135">
                  <a:moveTo>
                    <a:pt x="15" y="1135"/>
                  </a:moveTo>
                  <a:lnTo>
                    <a:pt x="0" y="1135"/>
                  </a:lnTo>
                  <a:lnTo>
                    <a:pt x="0" y="515"/>
                  </a:lnTo>
                  <a:lnTo>
                    <a:pt x="0" y="512"/>
                  </a:lnTo>
                  <a:lnTo>
                    <a:pt x="218" y="0"/>
                  </a:lnTo>
                  <a:lnTo>
                    <a:pt x="233" y="6"/>
                  </a:lnTo>
                  <a:lnTo>
                    <a:pt x="15" y="518"/>
                  </a:lnTo>
                  <a:lnTo>
                    <a:pt x="15" y="113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67" name="Freeform 23">
              <a:extLst>
                <a:ext uri="{C183D7F6-B498-43B3-948B-1728B52AA6E4}">
                  <adec:decorative xmlns:adec="http://schemas.microsoft.com/office/drawing/2017/decorative" val="1"/>
                </a:ext>
              </a:extLst>
            </p:cNvPr>
            <p:cNvSpPr/>
            <p:nvPr/>
          </p:nvSpPr>
          <p:spPr>
            <a:xfrm>
              <a:off x="52560" y="4481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68" name="Freeform 24">
              <a:extLst>
                <a:ext uri="{C183D7F6-B498-43B3-948B-1728B52AA6E4}">
                  <adec:decorative xmlns:adec="http://schemas.microsoft.com/office/drawing/2017/decorative" val="1"/>
                </a:ext>
              </a:extLst>
            </p:cNvPr>
            <p:cNvSpPr/>
            <p:nvPr/>
          </p:nvSpPr>
          <p:spPr>
            <a:xfrm>
              <a:off x="-14400" y="5627520"/>
              <a:ext cx="85320" cy="1215720"/>
            </a:xfrm>
            <a:custGeom>
              <a:avLst/>
              <a:gdLst>
                <a:gd name="textAreaLeft" fmla="*/ 0 w 85320"/>
                <a:gd name="textAreaRight" fmla="*/ 85680 w 85320"/>
                <a:gd name="textAreaTop" fmla="*/ 0 h 1215720"/>
                <a:gd name="textAreaBottom" fmla="*/ 1216080 h 1215720"/>
              </a:gdLst>
              <a:ahLst/>
              <a:rect l="textAreaLeft" t="textAreaTop" r="textAreaRight" b="textAreaBottom"/>
              <a:pathLst>
                <a:path w="54" h="766">
                  <a:moveTo>
                    <a:pt x="54" y="766"/>
                  </a:moveTo>
                  <a:lnTo>
                    <a:pt x="36" y="766"/>
                  </a:lnTo>
                  <a:lnTo>
                    <a:pt x="36" y="149"/>
                  </a:lnTo>
                  <a:lnTo>
                    <a:pt x="0" y="3"/>
                  </a:lnTo>
                  <a:lnTo>
                    <a:pt x="18" y="0"/>
                  </a:lnTo>
                  <a:lnTo>
                    <a:pt x="54" y="146"/>
                  </a:lnTo>
                  <a:lnTo>
                    <a:pt x="54" y="76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69" name="Freeform 25">
              <a:extLst>
                <a:ext uri="{C183D7F6-B498-43B3-948B-1728B52AA6E4}">
                  <adec:decorative xmlns:adec="http://schemas.microsoft.com/office/drawing/2017/decorative" val="1"/>
                </a:ext>
              </a:extLst>
            </p:cNvPr>
            <p:cNvSpPr/>
            <p:nvPr/>
          </p:nvSpPr>
          <p:spPr>
            <a:xfrm>
              <a:off x="527040" y="4867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70" name="Freeform 26">
              <a:extLst>
                <a:ext uri="{C183D7F6-B498-43B3-948B-1728B52AA6E4}">
                  <adec:decorative xmlns:adec="http://schemas.microsoft.com/office/drawing/2017/decorative" val="1"/>
                </a:ext>
              </a:extLst>
            </p:cNvPr>
            <p:cNvSpPr/>
            <p:nvPr/>
          </p:nvSpPr>
          <p:spPr>
            <a:xfrm>
              <a:off x="309600" y="5423040"/>
              <a:ext cx="374400" cy="1425240"/>
            </a:xfrm>
            <a:custGeom>
              <a:avLst/>
              <a:gdLst>
                <a:gd name="textAreaLeft" fmla="*/ 0 w 374400"/>
                <a:gd name="textAreaRight" fmla="*/ 374760 w 374400"/>
                <a:gd name="textAreaTop" fmla="*/ 0 h 1425240"/>
                <a:gd name="textAreaBottom" fmla="*/ 1425600 h 1425240"/>
              </a:gdLst>
              <a:ahLst/>
              <a:rect l="textAreaLeft" t="textAreaTop" r="textAreaRight" b="textAreaBottom"/>
              <a:pathLst>
                <a:path w="236" h="898">
                  <a:moveTo>
                    <a:pt x="18" y="898"/>
                  </a:moveTo>
                  <a:lnTo>
                    <a:pt x="0" y="898"/>
                  </a:lnTo>
                  <a:lnTo>
                    <a:pt x="0" y="515"/>
                  </a:lnTo>
                  <a:lnTo>
                    <a:pt x="3" y="512"/>
                  </a:lnTo>
                  <a:lnTo>
                    <a:pt x="221" y="0"/>
                  </a:lnTo>
                  <a:lnTo>
                    <a:pt x="236" y="6"/>
                  </a:lnTo>
                  <a:lnTo>
                    <a:pt x="18" y="518"/>
                  </a:lnTo>
                  <a:lnTo>
                    <a:pt x="18" y="898"/>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71" name="Freeform 27">
              <a:extLst>
                <a:ext uri="{C183D7F6-B498-43B3-948B-1728B52AA6E4}">
                  <adec:decorative xmlns:adec="http://schemas.microsoft.com/office/drawing/2017/decorative" val="1"/>
                </a:ext>
              </a:extLst>
            </p:cNvPr>
            <p:cNvSpPr/>
            <p:nvPr/>
          </p:nvSpPr>
          <p:spPr>
            <a:xfrm>
              <a:off x="569880" y="594504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15" y="575"/>
                  </a:moveTo>
                  <a:lnTo>
                    <a:pt x="0" y="569"/>
                  </a:lnTo>
                  <a:lnTo>
                    <a:pt x="81" y="383"/>
                  </a:lnTo>
                  <a:lnTo>
                    <a:pt x="81" y="0"/>
                  </a:lnTo>
                  <a:lnTo>
                    <a:pt x="96" y="0"/>
                  </a:lnTo>
                  <a:lnTo>
                    <a:pt x="96" y="386"/>
                  </a:lnTo>
                  <a:lnTo>
                    <a:pt x="15"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72" name="Freeform 28">
              <a:extLst>
                <a:ext uri="{C183D7F6-B498-43B3-948B-1728B52AA6E4}">
                  <adec:decorative xmlns:adec="http://schemas.microsoft.com/office/drawing/2017/decorative" val="1"/>
                </a:ext>
              </a:extLst>
            </p:cNvPr>
            <p:cNvSpPr/>
            <p:nvPr/>
          </p:nvSpPr>
          <p:spPr>
            <a:xfrm>
              <a:off x="612720" y="5246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73" name="Freeform 29">
              <a:extLst>
                <a:ext uri="{C183D7F6-B498-43B3-948B-1728B52AA6E4}">
                  <adec:decorative xmlns:adec="http://schemas.microsoft.com/office/drawing/2017/decorative" val="1"/>
                </a:ext>
              </a:extLst>
            </p:cNvPr>
            <p:cNvSpPr/>
            <p:nvPr/>
          </p:nvSpPr>
          <p:spPr>
            <a:xfrm>
              <a:off x="612720" y="57643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74" name="Freeform 30">
              <a:extLst>
                <a:ext uri="{C183D7F6-B498-43B3-948B-1728B52AA6E4}">
                  <adec:decorative xmlns:adec="http://schemas.microsoft.com/office/drawing/2017/decorative" val="1"/>
                </a:ext>
              </a:extLst>
            </p:cNvPr>
            <p:cNvSpPr/>
            <p:nvPr/>
          </p:nvSpPr>
          <p:spPr>
            <a:xfrm>
              <a:off x="669960" y="6330960"/>
              <a:ext cx="417240" cy="517320"/>
            </a:xfrm>
            <a:custGeom>
              <a:avLst/>
              <a:gdLst>
                <a:gd name="textAreaLeft" fmla="*/ 0 w 417240"/>
                <a:gd name="textAreaRight" fmla="*/ 417600 w 417240"/>
                <a:gd name="textAreaTop" fmla="*/ 0 h 517320"/>
                <a:gd name="textAreaBottom" fmla="*/ 517680 h 517320"/>
              </a:gdLst>
              <a:ahLst/>
              <a:rect l="textAreaLeft" t="textAreaTop" r="textAreaRight" b="textAreaBottom"/>
              <a:pathLst>
                <a:path w="263" h="326">
                  <a:moveTo>
                    <a:pt x="15" y="326"/>
                  </a:moveTo>
                  <a:lnTo>
                    <a:pt x="0" y="320"/>
                  </a:lnTo>
                  <a:lnTo>
                    <a:pt x="45" y="206"/>
                  </a:lnTo>
                  <a:lnTo>
                    <a:pt x="48" y="206"/>
                  </a:lnTo>
                  <a:lnTo>
                    <a:pt x="254" y="0"/>
                  </a:lnTo>
                  <a:lnTo>
                    <a:pt x="263" y="12"/>
                  </a:lnTo>
                  <a:lnTo>
                    <a:pt x="60" y="215"/>
                  </a:lnTo>
                  <a:lnTo>
                    <a:pt x="15" y="32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75" name="Freeform 31">
              <a:extLst>
                <a:ext uri="{C183D7F6-B498-43B3-948B-1728B52AA6E4}">
                  <adec:decorative xmlns:adec="http://schemas.microsoft.com/office/drawing/2017/decorative" val="1"/>
                </a:ext>
              </a:extLst>
            </p:cNvPr>
            <p:cNvSpPr/>
            <p:nvPr/>
          </p:nvSpPr>
          <p:spPr>
            <a:xfrm>
              <a:off x="1049400" y="6221520"/>
              <a:ext cx="156960" cy="147240"/>
            </a:xfrm>
            <a:custGeom>
              <a:avLst/>
              <a:gdLst>
                <a:gd name="textAreaLeft" fmla="*/ 0 w 156960"/>
                <a:gd name="textAreaRight" fmla="*/ 157320 w 156960"/>
                <a:gd name="textAreaTop" fmla="*/ 0 h 147240"/>
                <a:gd name="textAreaBottom" fmla="*/ 147600 h 147240"/>
              </a:gdLst>
              <a:ahLst/>
              <a:rect l="textAreaLeft" t="textAreaTop" r="textAreaRight" b="textAreaBottom"/>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sp>
        <p:nvSpPr>
          <p:cNvPr id="476" name="PlaceHolder 1"/>
          <p:cNvSpPr>
            <a:spLocks noGrp="1"/>
          </p:cNvSpPr>
          <p:nvPr>
            <p:ph type="title"/>
          </p:nvPr>
        </p:nvSpPr>
        <p:spPr>
          <a:xfrm>
            <a:off x="1019160" y="1093680"/>
            <a:ext cx="3059640" cy="4696920"/>
          </a:xfrm>
          <a:prstGeom prst="rect">
            <a:avLst/>
          </a:prstGeom>
          <a:noFill/>
          <a:ln w="0">
            <a:noFill/>
          </a:ln>
        </p:spPr>
        <p:txBody>
          <a:bodyPr lIns="91440" rIns="91440" tIns="45720" bIns="45720" anchor="ctr">
            <a:normAutofit/>
          </a:bodyPr>
          <a:p>
            <a:pPr indent="0" defTabSz="914400">
              <a:lnSpc>
                <a:spcPct val="90000"/>
              </a:lnSpc>
              <a:buNone/>
            </a:pPr>
            <a:r>
              <a:rPr b="0" lang="en-US" sz="3600" spc="-1" strike="noStrike" cap="all">
                <a:solidFill>
                  <a:schemeClr val="dk1"/>
                </a:solidFill>
                <a:latin typeface="Tw Cen MT"/>
              </a:rPr>
              <a:t>Michael &amp; Ryan – Menu class CRC CARD</a:t>
            </a:r>
            <a:endParaRPr b="0" lang="en-US" sz="3600" spc="-1" strike="noStrike">
              <a:solidFill>
                <a:schemeClr val="dk1"/>
              </a:solidFill>
              <a:latin typeface="Tw Cen MT"/>
            </a:endParaRPr>
          </a:p>
        </p:txBody>
      </p:sp>
      <p:sp useBgFill="1">
        <p:nvSpPr>
          <p:cNvPr id="477" name="Round Diagonal Corner Rectangle 7">
            <a:extLst>
              <a:ext uri="{C183D7F6-B498-43B3-948B-1728B52AA6E4}">
                <adec:decorative xmlns:adec="http://schemas.microsoft.com/office/drawing/2017/decorative" val="1"/>
              </a:ext>
            </a:extLst>
          </p:cNvPr>
          <p:cNvSpPr/>
          <p:nvPr/>
        </p:nvSpPr>
        <p:spPr>
          <a:xfrm>
            <a:off x="4624920" y="0"/>
            <a:ext cx="7566480" cy="6848280"/>
          </a:xfrm>
          <a:prstGeom prst="round2DiagRect">
            <a:avLst>
              <a:gd name="adj1" fmla="val 0"/>
              <a:gd name="adj2" fmla="val 0"/>
            </a:avLst>
          </a:prstGeom>
          <a:ln w="19050">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sp>
        <p:nvSpPr>
          <p:cNvPr id="478" name="TextBox 5"/>
          <p:cNvSpPr/>
          <p:nvPr/>
        </p:nvSpPr>
        <p:spPr>
          <a:xfrm>
            <a:off x="5492160" y="3464640"/>
            <a:ext cx="5832000" cy="2558520"/>
          </a:xfrm>
          <a:prstGeom prst="rect">
            <a:avLst/>
          </a:prstGeom>
          <a:noFill/>
          <a:ln w="0">
            <a:noFill/>
          </a:ln>
        </p:spPr>
        <p:style>
          <a:lnRef idx="0"/>
          <a:fillRef idx="0"/>
          <a:effectRef idx="0"/>
          <a:fontRef idx="minor"/>
        </p:style>
        <p:txBody>
          <a:bodyPr lIns="90000" rIns="90000" tIns="45000" bIns="45000" anchor="t">
            <a:spAutoFit/>
          </a:bodyPr>
          <a:p>
            <a:pPr marL="285840" indent="-285840" defTabSz="457200">
              <a:lnSpc>
                <a:spcPct val="100000"/>
              </a:lnSpc>
              <a:buClr>
                <a:srgbClr val="ffffff"/>
              </a:buClr>
              <a:buFont typeface="Arial"/>
              <a:buChar char="•"/>
            </a:pPr>
            <a:r>
              <a:rPr b="0" lang="en-US" sz="1800" spc="-1" strike="noStrike">
                <a:solidFill>
                  <a:schemeClr val="dk1"/>
                </a:solidFill>
                <a:latin typeface="Tw Cen MT"/>
              </a:rPr>
              <a:t>Prints the scores of each individual player at the bottom of the board (the space they are on)</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Easily readable format for the end-user</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Uses the traits of each player (Identifier and Score) to print output</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Takes user input from main class to display commands, show the locations of chutes and ladders, or display the scores of each player in a different format</a:t>
            </a:r>
            <a:endParaRPr b="0" lang="en-US" sz="1800" spc="-1" strike="noStrike">
              <a:solidFill>
                <a:srgbClr val="ffffff"/>
              </a:solidFill>
              <a:latin typeface="Arial"/>
            </a:endParaRPr>
          </a:p>
        </p:txBody>
      </p:sp>
      <p:pic>
        <p:nvPicPr>
          <p:cNvPr id="479" name="Picture 2" descr="A menu with black text&#10;&#10;Description automatically generated"/>
          <p:cNvPicPr/>
          <p:nvPr/>
        </p:nvPicPr>
        <p:blipFill>
          <a:blip r:embed="rId1"/>
          <a:stretch/>
        </p:blipFill>
        <p:spPr>
          <a:xfrm>
            <a:off x="4758120" y="1044000"/>
            <a:ext cx="7314840" cy="16768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p:nvSpPr>
          <p:cNvPr id="480"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grpSp>
        <p:nvGrpSpPr>
          <p:cNvPr id="481" name="Group 9">
            <a:extLst>
              <a:ext uri="{C183D7F6-B498-43B3-948B-1728B52AA6E4}">
                <adec:decorative xmlns:adec="http://schemas.microsoft.com/office/drawing/2017/decorative" val="1"/>
              </a:ext>
            </a:extLst>
          </p:cNvPr>
          <p:cNvGrpSpPr/>
          <p:nvPr/>
        </p:nvGrpSpPr>
        <p:grpSpPr>
          <a:xfrm>
            <a:off x="-14400" y="0"/>
            <a:ext cx="1220760" cy="6857640"/>
            <a:chOff x="-14400" y="0"/>
            <a:chExt cx="1220760" cy="6857640"/>
          </a:xfrm>
        </p:grpSpPr>
        <p:sp>
          <p:nvSpPr>
            <p:cNvPr id="482" name="Rectangle 5">
              <a:extLst>
                <a:ext uri="{C183D7F6-B498-43B3-948B-1728B52AA6E4}">
                  <adec:decorative xmlns:adec="http://schemas.microsoft.com/office/drawing/2017/decorative" val="1"/>
                </a:ext>
              </a:extLst>
            </p:cNvPr>
            <p:cNvSpPr/>
            <p:nvPr/>
          </p:nvSpPr>
          <p:spPr>
            <a:xfrm>
              <a:off x="114480" y="468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83" name="Freeform 6">
              <a:extLst>
                <a:ext uri="{C183D7F6-B498-43B3-948B-1728B52AA6E4}">
                  <adec:decorative xmlns:adec="http://schemas.microsoft.com/office/drawing/2017/decorative" val="1"/>
                </a:ext>
              </a:extLst>
            </p:cNvPr>
            <p:cNvSpPr/>
            <p:nvPr/>
          </p:nvSpPr>
          <p:spPr>
            <a:xfrm>
              <a:off x="33480" y="217656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84" name="Freeform 7">
              <a:extLst>
                <a:ext uri="{C183D7F6-B498-43B3-948B-1728B52AA6E4}">
                  <adec:decorative xmlns:adec="http://schemas.microsoft.com/office/drawing/2017/decorative" val="1"/>
                </a:ext>
              </a:extLst>
            </p:cNvPr>
            <p:cNvSpPr/>
            <p:nvPr/>
          </p:nvSpPr>
          <p:spPr>
            <a:xfrm>
              <a:off x="28440" y="4021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85" name="Freeform 8">
              <a:extLst>
                <a:ext uri="{C183D7F6-B498-43B3-948B-1728B52AA6E4}">
                  <adec:decorative xmlns:adec="http://schemas.microsoft.com/office/drawing/2017/decorative" val="1"/>
                </a:ext>
              </a:extLst>
            </p:cNvPr>
            <p:cNvSpPr/>
            <p:nvPr/>
          </p:nvSpPr>
          <p:spPr>
            <a:xfrm>
              <a:off x="200160" y="4680"/>
              <a:ext cx="369360" cy="1810800"/>
            </a:xfrm>
            <a:custGeom>
              <a:avLst/>
              <a:gdLst>
                <a:gd name="textAreaLeft" fmla="*/ 0 w 369360"/>
                <a:gd name="textAreaRight" fmla="*/ 369720 w 369360"/>
                <a:gd name="textAreaTop" fmla="*/ 0 h 1810800"/>
                <a:gd name="textAreaBottom" fmla="*/ 1811160 h 1810800"/>
              </a:gdLst>
              <a:ahLst/>
              <a:rect l="textAreaLeft" t="textAreaTop" r="textAreaRight" b="textAreaBottom"/>
              <a:pathLst>
                <a:path w="233" h="1141">
                  <a:moveTo>
                    <a:pt x="218" y="1141"/>
                  </a:moveTo>
                  <a:lnTo>
                    <a:pt x="0" y="626"/>
                  </a:lnTo>
                  <a:lnTo>
                    <a:pt x="0" y="0"/>
                  </a:lnTo>
                  <a:lnTo>
                    <a:pt x="15" y="0"/>
                  </a:lnTo>
                  <a:lnTo>
                    <a:pt x="15" y="623"/>
                  </a:lnTo>
                  <a:lnTo>
                    <a:pt x="233" y="1135"/>
                  </a:lnTo>
                  <a:lnTo>
                    <a:pt x="218" y="114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86" name="Freeform 9">
              <a:extLst>
                <a:ext uri="{C183D7F6-B498-43B3-948B-1728B52AA6E4}">
                  <adec:decorative xmlns:adec="http://schemas.microsoft.com/office/drawing/2017/decorative" val="1"/>
                </a:ext>
              </a:extLst>
            </p:cNvPr>
            <p:cNvSpPr/>
            <p:nvPr/>
          </p:nvSpPr>
          <p:spPr>
            <a:xfrm>
              <a:off x="503280" y="18018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87" name="Freeform 10">
              <a:extLst>
                <a:ext uri="{C183D7F6-B498-43B3-948B-1728B52AA6E4}">
                  <adec:decorative xmlns:adec="http://schemas.microsoft.com/office/drawing/2017/decorative" val="1"/>
                </a:ext>
              </a:extLst>
            </p:cNvPr>
            <p:cNvSpPr/>
            <p:nvPr/>
          </p:nvSpPr>
          <p:spPr>
            <a:xfrm>
              <a:off x="285840" y="4680"/>
              <a:ext cx="369360" cy="1429920"/>
            </a:xfrm>
            <a:custGeom>
              <a:avLst/>
              <a:gdLst>
                <a:gd name="textAreaLeft" fmla="*/ 0 w 369360"/>
                <a:gd name="textAreaRight" fmla="*/ 369720 w 369360"/>
                <a:gd name="textAreaTop" fmla="*/ 0 h 1429920"/>
                <a:gd name="textAreaBottom" fmla="*/ 1430280 h 1429920"/>
              </a:gdLst>
              <a:ahLst/>
              <a:rect l="textAreaLeft" t="textAreaTop" r="textAreaRight" b="textAreaBottom"/>
              <a:pathLst>
                <a:path w="233" h="901">
                  <a:moveTo>
                    <a:pt x="221" y="901"/>
                  </a:moveTo>
                  <a:lnTo>
                    <a:pt x="0" y="383"/>
                  </a:lnTo>
                  <a:lnTo>
                    <a:pt x="0" y="0"/>
                  </a:lnTo>
                  <a:lnTo>
                    <a:pt x="18" y="0"/>
                  </a:lnTo>
                  <a:lnTo>
                    <a:pt x="18" y="380"/>
                  </a:lnTo>
                  <a:lnTo>
                    <a:pt x="233" y="895"/>
                  </a:lnTo>
                  <a:lnTo>
                    <a:pt x="221" y="90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88" name="Freeform 11">
              <a:extLst>
                <a:ext uri="{C183D7F6-B498-43B3-948B-1728B52AA6E4}">
                  <adec:decorative xmlns:adec="http://schemas.microsoft.com/office/drawing/2017/decorative" val="1"/>
                </a:ext>
              </a:extLst>
            </p:cNvPr>
            <p:cNvSpPr/>
            <p:nvPr/>
          </p:nvSpPr>
          <p:spPr>
            <a:xfrm>
              <a:off x="546120" y="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96" y="575"/>
                  </a:moveTo>
                  <a:lnTo>
                    <a:pt x="78" y="575"/>
                  </a:lnTo>
                  <a:lnTo>
                    <a:pt x="78" y="192"/>
                  </a:lnTo>
                  <a:lnTo>
                    <a:pt x="0" y="6"/>
                  </a:lnTo>
                  <a:lnTo>
                    <a:pt x="15" y="0"/>
                  </a:lnTo>
                  <a:lnTo>
                    <a:pt x="96" y="189"/>
                  </a:lnTo>
                  <a:lnTo>
                    <a:pt x="96"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89" name="Freeform 12">
              <a:extLst>
                <a:ext uri="{C183D7F6-B498-43B3-948B-1728B52AA6E4}">
                  <adec:decorative xmlns:adec="http://schemas.microsoft.com/office/drawing/2017/decorative" val="1"/>
                </a:ext>
              </a:extLst>
            </p:cNvPr>
            <p:cNvSpPr/>
            <p:nvPr/>
          </p:nvSpPr>
          <p:spPr>
            <a:xfrm>
              <a:off x="588960" y="14209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90" name="Freeform 13">
              <a:extLst>
                <a:ext uri="{C183D7F6-B498-43B3-948B-1728B52AA6E4}">
                  <adec:decorative xmlns:adec="http://schemas.microsoft.com/office/drawing/2017/decorative" val="1"/>
                </a:ext>
              </a:extLst>
            </p:cNvPr>
            <p:cNvSpPr/>
            <p:nvPr/>
          </p:nvSpPr>
          <p:spPr>
            <a:xfrm>
              <a:off x="58896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91" name="Freeform 14">
              <a:extLst>
                <a:ext uri="{C183D7F6-B498-43B3-948B-1728B52AA6E4}">
                  <adec:decorative xmlns:adec="http://schemas.microsoft.com/office/drawing/2017/decorative" val="1"/>
                </a:ext>
              </a:extLst>
            </p:cNvPr>
            <p:cNvSpPr/>
            <p:nvPr/>
          </p:nvSpPr>
          <p:spPr>
            <a:xfrm>
              <a:off x="641520" y="0"/>
              <a:ext cx="421920" cy="526680"/>
            </a:xfrm>
            <a:custGeom>
              <a:avLst/>
              <a:gdLst>
                <a:gd name="textAreaLeft" fmla="*/ 0 w 421920"/>
                <a:gd name="textAreaRight" fmla="*/ 422280 w 421920"/>
                <a:gd name="textAreaTop" fmla="*/ 0 h 526680"/>
                <a:gd name="textAreaBottom" fmla="*/ 527040 h 526680"/>
              </a:gdLst>
              <a:ahLst/>
              <a:rect l="textAreaLeft" t="textAreaTop" r="textAreaRight" b="textAreaBottom"/>
              <a:pathLst>
                <a:path w="266" h="332">
                  <a:moveTo>
                    <a:pt x="257" y="332"/>
                  </a:moveTo>
                  <a:lnTo>
                    <a:pt x="48" y="123"/>
                  </a:lnTo>
                  <a:lnTo>
                    <a:pt x="0" y="6"/>
                  </a:lnTo>
                  <a:lnTo>
                    <a:pt x="15" y="0"/>
                  </a:lnTo>
                  <a:lnTo>
                    <a:pt x="63" y="114"/>
                  </a:lnTo>
                  <a:lnTo>
                    <a:pt x="266" y="320"/>
                  </a:lnTo>
                  <a:lnTo>
                    <a:pt x="257" y="332"/>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92" name="Freeform 15">
              <a:extLst>
                <a:ext uri="{C183D7F6-B498-43B3-948B-1728B52AA6E4}">
                  <adec:decorative xmlns:adec="http://schemas.microsoft.com/office/drawing/2017/decorative" val="1"/>
                </a:ext>
              </a:extLst>
            </p:cNvPr>
            <p:cNvSpPr/>
            <p:nvPr/>
          </p:nvSpPr>
          <p:spPr>
            <a:xfrm>
              <a:off x="1020600" y="488880"/>
              <a:ext cx="161640" cy="147240"/>
            </a:xfrm>
            <a:custGeom>
              <a:avLst/>
              <a:gdLst>
                <a:gd name="textAreaLeft" fmla="*/ 0 w 161640"/>
                <a:gd name="textAreaRight" fmla="*/ 162000 w 161640"/>
                <a:gd name="textAreaTop" fmla="*/ 0 h 147240"/>
                <a:gd name="textAreaBottom" fmla="*/ 147600 h 147240"/>
              </a:gdLst>
              <a:ahLst/>
              <a:rect l="textAreaLeft" t="textAreaTop" r="textAreaRight" b="textAreaBottom"/>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93" name="Line 16">
              <a:extLst>
                <a:ext uri="{C183D7F6-B498-43B3-948B-1728B52AA6E4}">
                  <adec:decorative xmlns:adec="http://schemas.microsoft.com/office/drawing/2017/decorative" val="1"/>
                </a:ext>
              </a:extLst>
            </p:cNvPr>
            <p:cNvSpPr/>
            <p:nvPr/>
          </p:nvSpPr>
          <p:spPr>
            <a:xfrm>
              <a:off x="-4680" y="9360"/>
              <a:ext cx="360" cy="360"/>
            </a:xfrm>
            <a:prstGeom prst="line">
              <a:avLst/>
            </a:prstGeom>
            <a:ln w="15">
              <a:solidFill>
                <a:srgbClr val="ffffff"/>
              </a:solidFill>
            </a:ln>
          </p:spPr>
          <p:style>
            <a:lnRef idx="0"/>
            <a:fillRef idx="0"/>
            <a:effectRef idx="0"/>
            <a:fontRef idx="minor"/>
          </p:style>
          <p:txBody>
            <a:bodyPr lIns="90000" rIns="90000" tIns="-44640" bIns="-44640" anchor="t">
              <a:noAutofit/>
            </a:bodyPr>
            <a:p>
              <a:endParaRPr b="0" lang="en-US" sz="1800" spc="-1" strike="noStrike">
                <a:solidFill>
                  <a:schemeClr val="dk1"/>
                </a:solidFill>
                <a:latin typeface="Tw Cen MT"/>
              </a:endParaRPr>
            </a:p>
          </p:txBody>
        </p:sp>
        <p:sp>
          <p:nvSpPr>
            <p:cNvPr id="494" name="Freeform 17">
              <a:extLst>
                <a:ext uri="{C183D7F6-B498-43B3-948B-1728B52AA6E4}">
                  <adec:decorative xmlns:adec="http://schemas.microsoft.com/office/drawing/2017/decorative" val="1"/>
                </a:ext>
              </a:extLst>
            </p:cNvPr>
            <p:cNvSpPr/>
            <p:nvPr/>
          </p:nvSpPr>
          <p:spPr>
            <a:xfrm>
              <a:off x="9360" y="1801800"/>
              <a:ext cx="123480" cy="126720"/>
            </a:xfrm>
            <a:custGeom>
              <a:avLst/>
              <a:gdLst>
                <a:gd name="textAreaLeft" fmla="*/ 0 w 123480"/>
                <a:gd name="textAreaRight" fmla="*/ 123840 w 123480"/>
                <a:gd name="textAreaTop" fmla="*/ 0 h 126720"/>
                <a:gd name="textAreaBottom" fmla="*/ 127080 h 126720"/>
              </a:gdLst>
              <a:ahLst/>
              <a:rect l="textAreaLeft" t="textAreaTop" r="textAreaRight" b="textAreaBottom"/>
              <a:pathLst>
                <a:path w="78" h="80">
                  <a:moveTo>
                    <a:pt x="6" y="80"/>
                  </a:moveTo>
                  <a:lnTo>
                    <a:pt x="0" y="71"/>
                  </a:lnTo>
                  <a:lnTo>
                    <a:pt x="69" y="0"/>
                  </a:lnTo>
                  <a:lnTo>
                    <a:pt x="78" y="9"/>
                  </a:lnTo>
                  <a:lnTo>
                    <a:pt x="6" y="8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95" name="Freeform 18">
              <a:extLst>
                <a:ext uri="{C183D7F6-B498-43B3-948B-1728B52AA6E4}">
                  <adec:decorative xmlns:adec="http://schemas.microsoft.com/office/drawing/2017/decorative" val="1"/>
                </a:ext>
              </a:extLst>
            </p:cNvPr>
            <p:cNvSpPr/>
            <p:nvPr/>
          </p:nvSpPr>
          <p:spPr>
            <a:xfrm>
              <a:off x="-9360" y="3549600"/>
              <a:ext cx="147240" cy="480600"/>
            </a:xfrm>
            <a:custGeom>
              <a:avLst/>
              <a:gdLst>
                <a:gd name="textAreaLeft" fmla="*/ 0 w 147240"/>
                <a:gd name="textAreaRight" fmla="*/ 147600 w 147240"/>
                <a:gd name="textAreaTop" fmla="*/ 0 h 480600"/>
                <a:gd name="textAreaBottom" fmla="*/ 480960 h 480600"/>
              </a:gdLst>
              <a:ahLst/>
              <a:rect l="textAreaLeft" t="textAreaTop" r="textAreaRight" b="textAreaBottom"/>
              <a:pathLst>
                <a:path w="93" h="303">
                  <a:moveTo>
                    <a:pt x="93" y="303"/>
                  </a:moveTo>
                  <a:lnTo>
                    <a:pt x="78" y="303"/>
                  </a:lnTo>
                  <a:lnTo>
                    <a:pt x="78" y="78"/>
                  </a:lnTo>
                  <a:lnTo>
                    <a:pt x="0" y="12"/>
                  </a:lnTo>
                  <a:lnTo>
                    <a:pt x="12" y="0"/>
                  </a:lnTo>
                  <a:lnTo>
                    <a:pt x="93" y="69"/>
                  </a:lnTo>
                  <a:lnTo>
                    <a:pt x="93" y="303"/>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96" name="Freeform 19">
              <a:extLst>
                <a:ext uri="{C183D7F6-B498-43B3-948B-1728B52AA6E4}">
                  <adec:decorative xmlns:adec="http://schemas.microsoft.com/office/drawing/2017/decorative" val="1"/>
                </a:ext>
              </a:extLst>
            </p:cNvPr>
            <p:cNvSpPr/>
            <p:nvPr/>
          </p:nvSpPr>
          <p:spPr>
            <a:xfrm>
              <a:off x="128520" y="1382760"/>
              <a:ext cx="142560" cy="475920"/>
            </a:xfrm>
            <a:custGeom>
              <a:avLst/>
              <a:gdLst>
                <a:gd name="textAreaLeft" fmla="*/ 0 w 142560"/>
                <a:gd name="textAreaRight" fmla="*/ 142920 w 142560"/>
                <a:gd name="textAreaTop" fmla="*/ 0 h 475920"/>
                <a:gd name="textAreaBottom" fmla="*/ 476280 h 475920"/>
              </a:gdLst>
              <a:ahLst/>
              <a:rect l="textAreaLeft" t="textAreaTop" r="textAreaRight" b="textAreaBottom"/>
              <a:pathLst>
                <a:path w="90" h="300">
                  <a:moveTo>
                    <a:pt x="90" y="300"/>
                  </a:moveTo>
                  <a:lnTo>
                    <a:pt x="78" y="300"/>
                  </a:lnTo>
                  <a:lnTo>
                    <a:pt x="78" y="84"/>
                  </a:lnTo>
                  <a:lnTo>
                    <a:pt x="0" y="9"/>
                  </a:lnTo>
                  <a:lnTo>
                    <a:pt x="9" y="0"/>
                  </a:lnTo>
                  <a:lnTo>
                    <a:pt x="90" y="81"/>
                  </a:lnTo>
                  <a:lnTo>
                    <a:pt x="90" y="30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97" name="Freeform 20">
              <a:extLst>
                <a:ext uri="{C183D7F6-B498-43B3-948B-1728B52AA6E4}">
                  <adec:decorative xmlns:adec="http://schemas.microsoft.com/office/drawing/2017/decorative" val="1"/>
                </a:ext>
              </a:extLst>
            </p:cNvPr>
            <p:cNvSpPr/>
            <p:nvPr/>
          </p:nvSpPr>
          <p:spPr>
            <a:xfrm>
              <a:off x="204840" y="1849320"/>
              <a:ext cx="114120" cy="107640"/>
            </a:xfrm>
            <a:custGeom>
              <a:avLst/>
              <a:gdLst>
                <a:gd name="textAreaLeft" fmla="*/ 0 w 114120"/>
                <a:gd name="textAreaRight" fmla="*/ 114480 w 114120"/>
                <a:gd name="textAreaTop" fmla="*/ 0 h 107640"/>
                <a:gd name="textAreaBottom" fmla="*/ 108000 h 107640"/>
              </a:gdLst>
              <a:ahLst/>
              <a:rect l="textAreaLeft" t="textAreaTop" r="textAreaRight" b="textAreaBottom"/>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98" name="Rectangle 21">
              <a:extLst>
                <a:ext uri="{C183D7F6-B498-43B3-948B-1728B52AA6E4}">
                  <adec:decorative xmlns:adec="http://schemas.microsoft.com/office/drawing/2017/decorative" val="1"/>
                </a:ext>
              </a:extLst>
            </p:cNvPr>
            <p:cNvSpPr/>
            <p:nvPr/>
          </p:nvSpPr>
          <p:spPr>
            <a:xfrm>
              <a:off x="133200" y="466236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99" name="Freeform 22">
              <a:extLst>
                <a:ext uri="{C183D7F6-B498-43B3-948B-1728B52AA6E4}">
                  <adec:decorative xmlns:adec="http://schemas.microsoft.com/office/drawing/2017/decorative" val="1"/>
                </a:ext>
              </a:extLst>
            </p:cNvPr>
            <p:cNvSpPr/>
            <p:nvPr/>
          </p:nvSpPr>
          <p:spPr>
            <a:xfrm>
              <a:off x="223920" y="5041800"/>
              <a:ext cx="369360" cy="1801440"/>
            </a:xfrm>
            <a:custGeom>
              <a:avLst/>
              <a:gdLst>
                <a:gd name="textAreaLeft" fmla="*/ 0 w 369360"/>
                <a:gd name="textAreaRight" fmla="*/ 369720 w 369360"/>
                <a:gd name="textAreaTop" fmla="*/ 0 h 1801440"/>
                <a:gd name="textAreaBottom" fmla="*/ 1801800 h 1801440"/>
              </a:gdLst>
              <a:ahLst/>
              <a:rect l="textAreaLeft" t="textAreaTop" r="textAreaRight" b="textAreaBottom"/>
              <a:pathLst>
                <a:path w="233" h="1135">
                  <a:moveTo>
                    <a:pt x="15" y="1135"/>
                  </a:moveTo>
                  <a:lnTo>
                    <a:pt x="0" y="1135"/>
                  </a:lnTo>
                  <a:lnTo>
                    <a:pt x="0" y="515"/>
                  </a:lnTo>
                  <a:lnTo>
                    <a:pt x="0" y="512"/>
                  </a:lnTo>
                  <a:lnTo>
                    <a:pt x="218" y="0"/>
                  </a:lnTo>
                  <a:lnTo>
                    <a:pt x="233" y="6"/>
                  </a:lnTo>
                  <a:lnTo>
                    <a:pt x="15" y="518"/>
                  </a:lnTo>
                  <a:lnTo>
                    <a:pt x="15" y="113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00" name="Freeform 23">
              <a:extLst>
                <a:ext uri="{C183D7F6-B498-43B3-948B-1728B52AA6E4}">
                  <adec:decorative xmlns:adec="http://schemas.microsoft.com/office/drawing/2017/decorative" val="1"/>
                </a:ext>
              </a:extLst>
            </p:cNvPr>
            <p:cNvSpPr/>
            <p:nvPr/>
          </p:nvSpPr>
          <p:spPr>
            <a:xfrm>
              <a:off x="52560" y="4481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01" name="Freeform 24">
              <a:extLst>
                <a:ext uri="{C183D7F6-B498-43B3-948B-1728B52AA6E4}">
                  <adec:decorative xmlns:adec="http://schemas.microsoft.com/office/drawing/2017/decorative" val="1"/>
                </a:ext>
              </a:extLst>
            </p:cNvPr>
            <p:cNvSpPr/>
            <p:nvPr/>
          </p:nvSpPr>
          <p:spPr>
            <a:xfrm>
              <a:off x="-14400" y="5627520"/>
              <a:ext cx="85320" cy="1215720"/>
            </a:xfrm>
            <a:custGeom>
              <a:avLst/>
              <a:gdLst>
                <a:gd name="textAreaLeft" fmla="*/ 0 w 85320"/>
                <a:gd name="textAreaRight" fmla="*/ 85680 w 85320"/>
                <a:gd name="textAreaTop" fmla="*/ 0 h 1215720"/>
                <a:gd name="textAreaBottom" fmla="*/ 1216080 h 1215720"/>
              </a:gdLst>
              <a:ahLst/>
              <a:rect l="textAreaLeft" t="textAreaTop" r="textAreaRight" b="textAreaBottom"/>
              <a:pathLst>
                <a:path w="54" h="766">
                  <a:moveTo>
                    <a:pt x="54" y="766"/>
                  </a:moveTo>
                  <a:lnTo>
                    <a:pt x="36" y="766"/>
                  </a:lnTo>
                  <a:lnTo>
                    <a:pt x="36" y="149"/>
                  </a:lnTo>
                  <a:lnTo>
                    <a:pt x="0" y="3"/>
                  </a:lnTo>
                  <a:lnTo>
                    <a:pt x="18" y="0"/>
                  </a:lnTo>
                  <a:lnTo>
                    <a:pt x="54" y="146"/>
                  </a:lnTo>
                  <a:lnTo>
                    <a:pt x="54" y="76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02" name="Freeform 25">
              <a:extLst>
                <a:ext uri="{C183D7F6-B498-43B3-948B-1728B52AA6E4}">
                  <adec:decorative xmlns:adec="http://schemas.microsoft.com/office/drawing/2017/decorative" val="1"/>
                </a:ext>
              </a:extLst>
            </p:cNvPr>
            <p:cNvSpPr/>
            <p:nvPr/>
          </p:nvSpPr>
          <p:spPr>
            <a:xfrm>
              <a:off x="527040" y="4867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03" name="Freeform 26">
              <a:extLst>
                <a:ext uri="{C183D7F6-B498-43B3-948B-1728B52AA6E4}">
                  <adec:decorative xmlns:adec="http://schemas.microsoft.com/office/drawing/2017/decorative" val="1"/>
                </a:ext>
              </a:extLst>
            </p:cNvPr>
            <p:cNvSpPr/>
            <p:nvPr/>
          </p:nvSpPr>
          <p:spPr>
            <a:xfrm>
              <a:off x="309600" y="5423040"/>
              <a:ext cx="374400" cy="1425240"/>
            </a:xfrm>
            <a:custGeom>
              <a:avLst/>
              <a:gdLst>
                <a:gd name="textAreaLeft" fmla="*/ 0 w 374400"/>
                <a:gd name="textAreaRight" fmla="*/ 374760 w 374400"/>
                <a:gd name="textAreaTop" fmla="*/ 0 h 1425240"/>
                <a:gd name="textAreaBottom" fmla="*/ 1425600 h 1425240"/>
              </a:gdLst>
              <a:ahLst/>
              <a:rect l="textAreaLeft" t="textAreaTop" r="textAreaRight" b="textAreaBottom"/>
              <a:pathLst>
                <a:path w="236" h="898">
                  <a:moveTo>
                    <a:pt x="18" y="898"/>
                  </a:moveTo>
                  <a:lnTo>
                    <a:pt x="0" y="898"/>
                  </a:lnTo>
                  <a:lnTo>
                    <a:pt x="0" y="515"/>
                  </a:lnTo>
                  <a:lnTo>
                    <a:pt x="3" y="512"/>
                  </a:lnTo>
                  <a:lnTo>
                    <a:pt x="221" y="0"/>
                  </a:lnTo>
                  <a:lnTo>
                    <a:pt x="236" y="6"/>
                  </a:lnTo>
                  <a:lnTo>
                    <a:pt x="18" y="518"/>
                  </a:lnTo>
                  <a:lnTo>
                    <a:pt x="18" y="898"/>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04" name="Freeform 27">
              <a:extLst>
                <a:ext uri="{C183D7F6-B498-43B3-948B-1728B52AA6E4}">
                  <adec:decorative xmlns:adec="http://schemas.microsoft.com/office/drawing/2017/decorative" val="1"/>
                </a:ext>
              </a:extLst>
            </p:cNvPr>
            <p:cNvSpPr/>
            <p:nvPr/>
          </p:nvSpPr>
          <p:spPr>
            <a:xfrm>
              <a:off x="569880" y="594504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15" y="575"/>
                  </a:moveTo>
                  <a:lnTo>
                    <a:pt x="0" y="569"/>
                  </a:lnTo>
                  <a:lnTo>
                    <a:pt x="81" y="383"/>
                  </a:lnTo>
                  <a:lnTo>
                    <a:pt x="81" y="0"/>
                  </a:lnTo>
                  <a:lnTo>
                    <a:pt x="96" y="0"/>
                  </a:lnTo>
                  <a:lnTo>
                    <a:pt x="96" y="386"/>
                  </a:lnTo>
                  <a:lnTo>
                    <a:pt x="15"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05" name="Freeform 28">
              <a:extLst>
                <a:ext uri="{C183D7F6-B498-43B3-948B-1728B52AA6E4}">
                  <adec:decorative xmlns:adec="http://schemas.microsoft.com/office/drawing/2017/decorative" val="1"/>
                </a:ext>
              </a:extLst>
            </p:cNvPr>
            <p:cNvSpPr/>
            <p:nvPr/>
          </p:nvSpPr>
          <p:spPr>
            <a:xfrm>
              <a:off x="612720" y="5246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06" name="Freeform 29">
              <a:extLst>
                <a:ext uri="{C183D7F6-B498-43B3-948B-1728B52AA6E4}">
                  <adec:decorative xmlns:adec="http://schemas.microsoft.com/office/drawing/2017/decorative" val="1"/>
                </a:ext>
              </a:extLst>
            </p:cNvPr>
            <p:cNvSpPr/>
            <p:nvPr/>
          </p:nvSpPr>
          <p:spPr>
            <a:xfrm>
              <a:off x="612720" y="57643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07" name="Freeform 30">
              <a:extLst>
                <a:ext uri="{C183D7F6-B498-43B3-948B-1728B52AA6E4}">
                  <adec:decorative xmlns:adec="http://schemas.microsoft.com/office/drawing/2017/decorative" val="1"/>
                </a:ext>
              </a:extLst>
            </p:cNvPr>
            <p:cNvSpPr/>
            <p:nvPr/>
          </p:nvSpPr>
          <p:spPr>
            <a:xfrm>
              <a:off x="669960" y="6330960"/>
              <a:ext cx="417240" cy="517320"/>
            </a:xfrm>
            <a:custGeom>
              <a:avLst/>
              <a:gdLst>
                <a:gd name="textAreaLeft" fmla="*/ 0 w 417240"/>
                <a:gd name="textAreaRight" fmla="*/ 417600 w 417240"/>
                <a:gd name="textAreaTop" fmla="*/ 0 h 517320"/>
                <a:gd name="textAreaBottom" fmla="*/ 517680 h 517320"/>
              </a:gdLst>
              <a:ahLst/>
              <a:rect l="textAreaLeft" t="textAreaTop" r="textAreaRight" b="textAreaBottom"/>
              <a:pathLst>
                <a:path w="263" h="326">
                  <a:moveTo>
                    <a:pt x="15" y="326"/>
                  </a:moveTo>
                  <a:lnTo>
                    <a:pt x="0" y="320"/>
                  </a:lnTo>
                  <a:lnTo>
                    <a:pt x="45" y="206"/>
                  </a:lnTo>
                  <a:lnTo>
                    <a:pt x="48" y="206"/>
                  </a:lnTo>
                  <a:lnTo>
                    <a:pt x="254" y="0"/>
                  </a:lnTo>
                  <a:lnTo>
                    <a:pt x="263" y="12"/>
                  </a:lnTo>
                  <a:lnTo>
                    <a:pt x="60" y="215"/>
                  </a:lnTo>
                  <a:lnTo>
                    <a:pt x="15" y="32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08" name="Freeform 31">
              <a:extLst>
                <a:ext uri="{C183D7F6-B498-43B3-948B-1728B52AA6E4}">
                  <adec:decorative xmlns:adec="http://schemas.microsoft.com/office/drawing/2017/decorative" val="1"/>
                </a:ext>
              </a:extLst>
            </p:cNvPr>
            <p:cNvSpPr/>
            <p:nvPr/>
          </p:nvSpPr>
          <p:spPr>
            <a:xfrm>
              <a:off x="1049400" y="6221520"/>
              <a:ext cx="156960" cy="147240"/>
            </a:xfrm>
            <a:custGeom>
              <a:avLst/>
              <a:gdLst>
                <a:gd name="textAreaLeft" fmla="*/ 0 w 156960"/>
                <a:gd name="textAreaRight" fmla="*/ 157320 w 156960"/>
                <a:gd name="textAreaTop" fmla="*/ 0 h 147240"/>
                <a:gd name="textAreaBottom" fmla="*/ 147600 h 147240"/>
              </a:gdLst>
              <a:ahLst/>
              <a:rect l="textAreaLeft" t="textAreaTop" r="textAreaRight" b="textAreaBottom"/>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sp>
        <p:nvSpPr>
          <p:cNvPr id="509" name="PlaceHolder 1"/>
          <p:cNvSpPr>
            <a:spLocks noGrp="1"/>
          </p:cNvSpPr>
          <p:nvPr>
            <p:ph type="title"/>
          </p:nvPr>
        </p:nvSpPr>
        <p:spPr>
          <a:xfrm>
            <a:off x="1019160" y="1093680"/>
            <a:ext cx="3059640" cy="4696920"/>
          </a:xfrm>
          <a:prstGeom prst="rect">
            <a:avLst/>
          </a:prstGeom>
          <a:noFill/>
          <a:ln w="0">
            <a:noFill/>
          </a:ln>
        </p:spPr>
        <p:txBody>
          <a:bodyPr lIns="91440" rIns="91440" tIns="45720" bIns="45720" anchor="ctr">
            <a:normAutofit/>
          </a:bodyPr>
          <a:p>
            <a:pPr indent="0" defTabSz="914400">
              <a:lnSpc>
                <a:spcPct val="90000"/>
              </a:lnSpc>
              <a:buNone/>
            </a:pPr>
            <a:r>
              <a:rPr b="0" lang="en-US" sz="3600" spc="-1" strike="noStrike" cap="all">
                <a:solidFill>
                  <a:schemeClr val="dk1"/>
                </a:solidFill>
                <a:latin typeface="Tw Cen MT"/>
              </a:rPr>
              <a:t>Bruce - </a:t>
            </a:r>
            <a:br>
              <a:rPr sz="3600"/>
            </a:br>
            <a:r>
              <a:rPr b="0" lang="en-US" sz="3600" spc="-1" strike="noStrike" cap="all">
                <a:solidFill>
                  <a:schemeClr val="dk1"/>
                </a:solidFill>
                <a:latin typeface="Tw Cen MT"/>
              </a:rPr>
              <a:t>SQUARE Class CRC CARD</a:t>
            </a:r>
            <a:endParaRPr b="0" lang="en-US" sz="3600" spc="-1" strike="noStrike">
              <a:solidFill>
                <a:schemeClr val="dk1"/>
              </a:solidFill>
              <a:latin typeface="Tw Cen MT"/>
            </a:endParaRPr>
          </a:p>
        </p:txBody>
      </p:sp>
      <p:sp useBgFill="1">
        <p:nvSpPr>
          <p:cNvPr id="510" name="Round Diagonal Corner Rectangle 7">
            <a:extLst>
              <a:ext uri="{C183D7F6-B498-43B3-948B-1728B52AA6E4}">
                <adec:decorative xmlns:adec="http://schemas.microsoft.com/office/drawing/2017/decorative" val="1"/>
              </a:ext>
            </a:extLst>
          </p:cNvPr>
          <p:cNvSpPr/>
          <p:nvPr/>
        </p:nvSpPr>
        <p:spPr>
          <a:xfrm>
            <a:off x="4624920" y="0"/>
            <a:ext cx="7566480" cy="6848280"/>
          </a:xfrm>
          <a:prstGeom prst="round2DiagRect">
            <a:avLst>
              <a:gd name="adj1" fmla="val 0"/>
              <a:gd name="adj2" fmla="val 0"/>
            </a:avLst>
          </a:prstGeom>
          <a:ln w="19050">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sp>
        <p:nvSpPr>
          <p:cNvPr id="511" name="TextBox 5"/>
          <p:cNvSpPr/>
          <p:nvPr/>
        </p:nvSpPr>
        <p:spPr>
          <a:xfrm>
            <a:off x="5492160" y="3666960"/>
            <a:ext cx="5832000" cy="2009880"/>
          </a:xfrm>
          <a:prstGeom prst="rect">
            <a:avLst/>
          </a:prstGeom>
          <a:noFill/>
          <a:ln w="0">
            <a:noFill/>
          </a:ln>
        </p:spPr>
        <p:style>
          <a:lnRef idx="0"/>
          <a:fillRef idx="0"/>
          <a:effectRef idx="0"/>
          <a:fontRef idx="minor"/>
        </p:style>
        <p:txBody>
          <a:bodyPr lIns="90000" rIns="90000" tIns="45000" bIns="45000" anchor="t">
            <a:spAutoFit/>
          </a:bodyPr>
          <a:p>
            <a:pPr marL="285840" indent="-285840" defTabSz="457200">
              <a:lnSpc>
                <a:spcPct val="100000"/>
              </a:lnSpc>
              <a:buClr>
                <a:srgbClr val="ffffff"/>
              </a:buClr>
              <a:buFont typeface="Arial"/>
              <a:buChar char="•"/>
            </a:pPr>
            <a:r>
              <a:rPr b="0" lang="en-US" sz="1800" spc="-1" strike="noStrike">
                <a:solidFill>
                  <a:schemeClr val="dk1"/>
                </a:solidFill>
                <a:latin typeface="Tw Cen MT"/>
              </a:rPr>
              <a:t>Optimized version of CISP 1010 Project</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Uses an array list of players and coordinates</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Keeps track of spaces on the board</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Manages number of players </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Handles player movement</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Checks to see if a player is occupying a certain space</a:t>
            </a:r>
            <a:endParaRPr b="0" lang="en-US" sz="1800" spc="-1" strike="noStrike">
              <a:solidFill>
                <a:srgbClr val="ffffff"/>
              </a:solidFill>
              <a:latin typeface="Arial"/>
            </a:endParaRPr>
          </a:p>
        </p:txBody>
      </p:sp>
      <p:pic>
        <p:nvPicPr>
          <p:cNvPr id="512" name="Picture 3" descr="A white rectangular object with black text&#10;&#10;Description automatically generated"/>
          <p:cNvPicPr/>
          <p:nvPr/>
        </p:nvPicPr>
        <p:blipFill>
          <a:blip r:embed="rId1"/>
          <a:stretch/>
        </p:blipFill>
        <p:spPr>
          <a:xfrm>
            <a:off x="5387040" y="1441080"/>
            <a:ext cx="6042240" cy="13222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p:nvSpPr>
          <p:cNvPr id="513"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grpSp>
        <p:nvGrpSpPr>
          <p:cNvPr id="514" name="Group 9">
            <a:extLst>
              <a:ext uri="{C183D7F6-B498-43B3-948B-1728B52AA6E4}">
                <adec:decorative xmlns:adec="http://schemas.microsoft.com/office/drawing/2017/decorative" val="1"/>
              </a:ext>
            </a:extLst>
          </p:cNvPr>
          <p:cNvGrpSpPr/>
          <p:nvPr/>
        </p:nvGrpSpPr>
        <p:grpSpPr>
          <a:xfrm>
            <a:off x="-14400" y="0"/>
            <a:ext cx="1220760" cy="6857640"/>
            <a:chOff x="-14400" y="0"/>
            <a:chExt cx="1220760" cy="6857640"/>
          </a:xfrm>
        </p:grpSpPr>
        <p:sp>
          <p:nvSpPr>
            <p:cNvPr id="515" name="Rectangle 5">
              <a:extLst>
                <a:ext uri="{C183D7F6-B498-43B3-948B-1728B52AA6E4}">
                  <adec:decorative xmlns:adec="http://schemas.microsoft.com/office/drawing/2017/decorative" val="1"/>
                </a:ext>
              </a:extLst>
            </p:cNvPr>
            <p:cNvSpPr/>
            <p:nvPr/>
          </p:nvSpPr>
          <p:spPr>
            <a:xfrm>
              <a:off x="114480" y="468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16" name="Freeform 6">
              <a:extLst>
                <a:ext uri="{C183D7F6-B498-43B3-948B-1728B52AA6E4}">
                  <adec:decorative xmlns:adec="http://schemas.microsoft.com/office/drawing/2017/decorative" val="1"/>
                </a:ext>
              </a:extLst>
            </p:cNvPr>
            <p:cNvSpPr/>
            <p:nvPr/>
          </p:nvSpPr>
          <p:spPr>
            <a:xfrm>
              <a:off x="33480" y="217656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17" name="Freeform 7">
              <a:extLst>
                <a:ext uri="{C183D7F6-B498-43B3-948B-1728B52AA6E4}">
                  <adec:decorative xmlns:adec="http://schemas.microsoft.com/office/drawing/2017/decorative" val="1"/>
                </a:ext>
              </a:extLst>
            </p:cNvPr>
            <p:cNvSpPr/>
            <p:nvPr/>
          </p:nvSpPr>
          <p:spPr>
            <a:xfrm>
              <a:off x="28440" y="4021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18" name="Freeform 8">
              <a:extLst>
                <a:ext uri="{C183D7F6-B498-43B3-948B-1728B52AA6E4}">
                  <adec:decorative xmlns:adec="http://schemas.microsoft.com/office/drawing/2017/decorative" val="1"/>
                </a:ext>
              </a:extLst>
            </p:cNvPr>
            <p:cNvSpPr/>
            <p:nvPr/>
          </p:nvSpPr>
          <p:spPr>
            <a:xfrm>
              <a:off x="200160" y="4680"/>
              <a:ext cx="369360" cy="1810800"/>
            </a:xfrm>
            <a:custGeom>
              <a:avLst/>
              <a:gdLst>
                <a:gd name="textAreaLeft" fmla="*/ 0 w 369360"/>
                <a:gd name="textAreaRight" fmla="*/ 369720 w 369360"/>
                <a:gd name="textAreaTop" fmla="*/ 0 h 1810800"/>
                <a:gd name="textAreaBottom" fmla="*/ 1811160 h 1810800"/>
              </a:gdLst>
              <a:ahLst/>
              <a:rect l="textAreaLeft" t="textAreaTop" r="textAreaRight" b="textAreaBottom"/>
              <a:pathLst>
                <a:path w="233" h="1141">
                  <a:moveTo>
                    <a:pt x="218" y="1141"/>
                  </a:moveTo>
                  <a:lnTo>
                    <a:pt x="0" y="626"/>
                  </a:lnTo>
                  <a:lnTo>
                    <a:pt x="0" y="0"/>
                  </a:lnTo>
                  <a:lnTo>
                    <a:pt x="15" y="0"/>
                  </a:lnTo>
                  <a:lnTo>
                    <a:pt x="15" y="623"/>
                  </a:lnTo>
                  <a:lnTo>
                    <a:pt x="233" y="1135"/>
                  </a:lnTo>
                  <a:lnTo>
                    <a:pt x="218" y="114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19" name="Freeform 9">
              <a:extLst>
                <a:ext uri="{C183D7F6-B498-43B3-948B-1728B52AA6E4}">
                  <adec:decorative xmlns:adec="http://schemas.microsoft.com/office/drawing/2017/decorative" val="1"/>
                </a:ext>
              </a:extLst>
            </p:cNvPr>
            <p:cNvSpPr/>
            <p:nvPr/>
          </p:nvSpPr>
          <p:spPr>
            <a:xfrm>
              <a:off x="503280" y="18018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20" name="Freeform 10">
              <a:extLst>
                <a:ext uri="{C183D7F6-B498-43B3-948B-1728B52AA6E4}">
                  <adec:decorative xmlns:adec="http://schemas.microsoft.com/office/drawing/2017/decorative" val="1"/>
                </a:ext>
              </a:extLst>
            </p:cNvPr>
            <p:cNvSpPr/>
            <p:nvPr/>
          </p:nvSpPr>
          <p:spPr>
            <a:xfrm>
              <a:off x="285840" y="4680"/>
              <a:ext cx="369360" cy="1429920"/>
            </a:xfrm>
            <a:custGeom>
              <a:avLst/>
              <a:gdLst>
                <a:gd name="textAreaLeft" fmla="*/ 0 w 369360"/>
                <a:gd name="textAreaRight" fmla="*/ 369720 w 369360"/>
                <a:gd name="textAreaTop" fmla="*/ 0 h 1429920"/>
                <a:gd name="textAreaBottom" fmla="*/ 1430280 h 1429920"/>
              </a:gdLst>
              <a:ahLst/>
              <a:rect l="textAreaLeft" t="textAreaTop" r="textAreaRight" b="textAreaBottom"/>
              <a:pathLst>
                <a:path w="233" h="901">
                  <a:moveTo>
                    <a:pt x="221" y="901"/>
                  </a:moveTo>
                  <a:lnTo>
                    <a:pt x="0" y="383"/>
                  </a:lnTo>
                  <a:lnTo>
                    <a:pt x="0" y="0"/>
                  </a:lnTo>
                  <a:lnTo>
                    <a:pt x="18" y="0"/>
                  </a:lnTo>
                  <a:lnTo>
                    <a:pt x="18" y="380"/>
                  </a:lnTo>
                  <a:lnTo>
                    <a:pt x="233" y="895"/>
                  </a:lnTo>
                  <a:lnTo>
                    <a:pt x="221" y="90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21" name="Freeform 11">
              <a:extLst>
                <a:ext uri="{C183D7F6-B498-43B3-948B-1728B52AA6E4}">
                  <adec:decorative xmlns:adec="http://schemas.microsoft.com/office/drawing/2017/decorative" val="1"/>
                </a:ext>
              </a:extLst>
            </p:cNvPr>
            <p:cNvSpPr/>
            <p:nvPr/>
          </p:nvSpPr>
          <p:spPr>
            <a:xfrm>
              <a:off x="546120" y="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96" y="575"/>
                  </a:moveTo>
                  <a:lnTo>
                    <a:pt x="78" y="575"/>
                  </a:lnTo>
                  <a:lnTo>
                    <a:pt x="78" y="192"/>
                  </a:lnTo>
                  <a:lnTo>
                    <a:pt x="0" y="6"/>
                  </a:lnTo>
                  <a:lnTo>
                    <a:pt x="15" y="0"/>
                  </a:lnTo>
                  <a:lnTo>
                    <a:pt x="96" y="189"/>
                  </a:lnTo>
                  <a:lnTo>
                    <a:pt x="96"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22" name="Freeform 12">
              <a:extLst>
                <a:ext uri="{C183D7F6-B498-43B3-948B-1728B52AA6E4}">
                  <adec:decorative xmlns:adec="http://schemas.microsoft.com/office/drawing/2017/decorative" val="1"/>
                </a:ext>
              </a:extLst>
            </p:cNvPr>
            <p:cNvSpPr/>
            <p:nvPr/>
          </p:nvSpPr>
          <p:spPr>
            <a:xfrm>
              <a:off x="588960" y="14209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23" name="Freeform 13">
              <a:extLst>
                <a:ext uri="{C183D7F6-B498-43B3-948B-1728B52AA6E4}">
                  <adec:decorative xmlns:adec="http://schemas.microsoft.com/office/drawing/2017/decorative" val="1"/>
                </a:ext>
              </a:extLst>
            </p:cNvPr>
            <p:cNvSpPr/>
            <p:nvPr/>
          </p:nvSpPr>
          <p:spPr>
            <a:xfrm>
              <a:off x="58896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24" name="Freeform 14">
              <a:extLst>
                <a:ext uri="{C183D7F6-B498-43B3-948B-1728B52AA6E4}">
                  <adec:decorative xmlns:adec="http://schemas.microsoft.com/office/drawing/2017/decorative" val="1"/>
                </a:ext>
              </a:extLst>
            </p:cNvPr>
            <p:cNvSpPr/>
            <p:nvPr/>
          </p:nvSpPr>
          <p:spPr>
            <a:xfrm>
              <a:off x="641520" y="0"/>
              <a:ext cx="421920" cy="526680"/>
            </a:xfrm>
            <a:custGeom>
              <a:avLst/>
              <a:gdLst>
                <a:gd name="textAreaLeft" fmla="*/ 0 w 421920"/>
                <a:gd name="textAreaRight" fmla="*/ 422280 w 421920"/>
                <a:gd name="textAreaTop" fmla="*/ 0 h 526680"/>
                <a:gd name="textAreaBottom" fmla="*/ 527040 h 526680"/>
              </a:gdLst>
              <a:ahLst/>
              <a:rect l="textAreaLeft" t="textAreaTop" r="textAreaRight" b="textAreaBottom"/>
              <a:pathLst>
                <a:path w="266" h="332">
                  <a:moveTo>
                    <a:pt x="257" y="332"/>
                  </a:moveTo>
                  <a:lnTo>
                    <a:pt x="48" y="123"/>
                  </a:lnTo>
                  <a:lnTo>
                    <a:pt x="0" y="6"/>
                  </a:lnTo>
                  <a:lnTo>
                    <a:pt x="15" y="0"/>
                  </a:lnTo>
                  <a:lnTo>
                    <a:pt x="63" y="114"/>
                  </a:lnTo>
                  <a:lnTo>
                    <a:pt x="266" y="320"/>
                  </a:lnTo>
                  <a:lnTo>
                    <a:pt x="257" y="332"/>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25" name="Freeform 15">
              <a:extLst>
                <a:ext uri="{C183D7F6-B498-43B3-948B-1728B52AA6E4}">
                  <adec:decorative xmlns:adec="http://schemas.microsoft.com/office/drawing/2017/decorative" val="1"/>
                </a:ext>
              </a:extLst>
            </p:cNvPr>
            <p:cNvSpPr/>
            <p:nvPr/>
          </p:nvSpPr>
          <p:spPr>
            <a:xfrm>
              <a:off x="1020600" y="488880"/>
              <a:ext cx="161640" cy="147240"/>
            </a:xfrm>
            <a:custGeom>
              <a:avLst/>
              <a:gdLst>
                <a:gd name="textAreaLeft" fmla="*/ 0 w 161640"/>
                <a:gd name="textAreaRight" fmla="*/ 162000 w 161640"/>
                <a:gd name="textAreaTop" fmla="*/ 0 h 147240"/>
                <a:gd name="textAreaBottom" fmla="*/ 147600 h 147240"/>
              </a:gdLst>
              <a:ahLst/>
              <a:rect l="textAreaLeft" t="textAreaTop" r="textAreaRight" b="textAreaBottom"/>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26" name="Line 16">
              <a:extLst>
                <a:ext uri="{C183D7F6-B498-43B3-948B-1728B52AA6E4}">
                  <adec:decorative xmlns:adec="http://schemas.microsoft.com/office/drawing/2017/decorative" val="1"/>
                </a:ext>
              </a:extLst>
            </p:cNvPr>
            <p:cNvSpPr/>
            <p:nvPr/>
          </p:nvSpPr>
          <p:spPr>
            <a:xfrm>
              <a:off x="-4680" y="9360"/>
              <a:ext cx="360" cy="360"/>
            </a:xfrm>
            <a:prstGeom prst="line">
              <a:avLst/>
            </a:prstGeom>
            <a:ln w="15">
              <a:solidFill>
                <a:srgbClr val="ffffff"/>
              </a:solidFill>
            </a:ln>
          </p:spPr>
          <p:style>
            <a:lnRef idx="0"/>
            <a:fillRef idx="0"/>
            <a:effectRef idx="0"/>
            <a:fontRef idx="minor"/>
          </p:style>
          <p:txBody>
            <a:bodyPr lIns="90000" rIns="90000" tIns="-44640" bIns="-44640" anchor="t">
              <a:noAutofit/>
            </a:bodyPr>
            <a:p>
              <a:endParaRPr b="0" lang="en-US" sz="1800" spc="-1" strike="noStrike">
                <a:solidFill>
                  <a:schemeClr val="dk1"/>
                </a:solidFill>
                <a:latin typeface="Tw Cen MT"/>
              </a:endParaRPr>
            </a:p>
          </p:txBody>
        </p:sp>
        <p:sp>
          <p:nvSpPr>
            <p:cNvPr id="527" name="Freeform 17">
              <a:extLst>
                <a:ext uri="{C183D7F6-B498-43B3-948B-1728B52AA6E4}">
                  <adec:decorative xmlns:adec="http://schemas.microsoft.com/office/drawing/2017/decorative" val="1"/>
                </a:ext>
              </a:extLst>
            </p:cNvPr>
            <p:cNvSpPr/>
            <p:nvPr/>
          </p:nvSpPr>
          <p:spPr>
            <a:xfrm>
              <a:off x="9360" y="1801800"/>
              <a:ext cx="123480" cy="126720"/>
            </a:xfrm>
            <a:custGeom>
              <a:avLst/>
              <a:gdLst>
                <a:gd name="textAreaLeft" fmla="*/ 0 w 123480"/>
                <a:gd name="textAreaRight" fmla="*/ 123840 w 123480"/>
                <a:gd name="textAreaTop" fmla="*/ 0 h 126720"/>
                <a:gd name="textAreaBottom" fmla="*/ 127080 h 126720"/>
              </a:gdLst>
              <a:ahLst/>
              <a:rect l="textAreaLeft" t="textAreaTop" r="textAreaRight" b="textAreaBottom"/>
              <a:pathLst>
                <a:path w="78" h="80">
                  <a:moveTo>
                    <a:pt x="6" y="80"/>
                  </a:moveTo>
                  <a:lnTo>
                    <a:pt x="0" y="71"/>
                  </a:lnTo>
                  <a:lnTo>
                    <a:pt x="69" y="0"/>
                  </a:lnTo>
                  <a:lnTo>
                    <a:pt x="78" y="9"/>
                  </a:lnTo>
                  <a:lnTo>
                    <a:pt x="6" y="8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28" name="Freeform 18">
              <a:extLst>
                <a:ext uri="{C183D7F6-B498-43B3-948B-1728B52AA6E4}">
                  <adec:decorative xmlns:adec="http://schemas.microsoft.com/office/drawing/2017/decorative" val="1"/>
                </a:ext>
              </a:extLst>
            </p:cNvPr>
            <p:cNvSpPr/>
            <p:nvPr/>
          </p:nvSpPr>
          <p:spPr>
            <a:xfrm>
              <a:off x="-9360" y="3549600"/>
              <a:ext cx="147240" cy="480600"/>
            </a:xfrm>
            <a:custGeom>
              <a:avLst/>
              <a:gdLst>
                <a:gd name="textAreaLeft" fmla="*/ 0 w 147240"/>
                <a:gd name="textAreaRight" fmla="*/ 147600 w 147240"/>
                <a:gd name="textAreaTop" fmla="*/ 0 h 480600"/>
                <a:gd name="textAreaBottom" fmla="*/ 480960 h 480600"/>
              </a:gdLst>
              <a:ahLst/>
              <a:rect l="textAreaLeft" t="textAreaTop" r="textAreaRight" b="textAreaBottom"/>
              <a:pathLst>
                <a:path w="93" h="303">
                  <a:moveTo>
                    <a:pt x="93" y="303"/>
                  </a:moveTo>
                  <a:lnTo>
                    <a:pt x="78" y="303"/>
                  </a:lnTo>
                  <a:lnTo>
                    <a:pt x="78" y="78"/>
                  </a:lnTo>
                  <a:lnTo>
                    <a:pt x="0" y="12"/>
                  </a:lnTo>
                  <a:lnTo>
                    <a:pt x="12" y="0"/>
                  </a:lnTo>
                  <a:lnTo>
                    <a:pt x="93" y="69"/>
                  </a:lnTo>
                  <a:lnTo>
                    <a:pt x="93" y="303"/>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29" name="Freeform 19">
              <a:extLst>
                <a:ext uri="{C183D7F6-B498-43B3-948B-1728B52AA6E4}">
                  <adec:decorative xmlns:adec="http://schemas.microsoft.com/office/drawing/2017/decorative" val="1"/>
                </a:ext>
              </a:extLst>
            </p:cNvPr>
            <p:cNvSpPr/>
            <p:nvPr/>
          </p:nvSpPr>
          <p:spPr>
            <a:xfrm>
              <a:off x="128520" y="1382760"/>
              <a:ext cx="142560" cy="475920"/>
            </a:xfrm>
            <a:custGeom>
              <a:avLst/>
              <a:gdLst>
                <a:gd name="textAreaLeft" fmla="*/ 0 w 142560"/>
                <a:gd name="textAreaRight" fmla="*/ 142920 w 142560"/>
                <a:gd name="textAreaTop" fmla="*/ 0 h 475920"/>
                <a:gd name="textAreaBottom" fmla="*/ 476280 h 475920"/>
              </a:gdLst>
              <a:ahLst/>
              <a:rect l="textAreaLeft" t="textAreaTop" r="textAreaRight" b="textAreaBottom"/>
              <a:pathLst>
                <a:path w="90" h="300">
                  <a:moveTo>
                    <a:pt x="90" y="300"/>
                  </a:moveTo>
                  <a:lnTo>
                    <a:pt x="78" y="300"/>
                  </a:lnTo>
                  <a:lnTo>
                    <a:pt x="78" y="84"/>
                  </a:lnTo>
                  <a:lnTo>
                    <a:pt x="0" y="9"/>
                  </a:lnTo>
                  <a:lnTo>
                    <a:pt x="9" y="0"/>
                  </a:lnTo>
                  <a:lnTo>
                    <a:pt x="90" y="81"/>
                  </a:lnTo>
                  <a:lnTo>
                    <a:pt x="90" y="30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30" name="Freeform 20">
              <a:extLst>
                <a:ext uri="{C183D7F6-B498-43B3-948B-1728B52AA6E4}">
                  <adec:decorative xmlns:adec="http://schemas.microsoft.com/office/drawing/2017/decorative" val="1"/>
                </a:ext>
              </a:extLst>
            </p:cNvPr>
            <p:cNvSpPr/>
            <p:nvPr/>
          </p:nvSpPr>
          <p:spPr>
            <a:xfrm>
              <a:off x="204840" y="1849320"/>
              <a:ext cx="114120" cy="107640"/>
            </a:xfrm>
            <a:custGeom>
              <a:avLst/>
              <a:gdLst>
                <a:gd name="textAreaLeft" fmla="*/ 0 w 114120"/>
                <a:gd name="textAreaRight" fmla="*/ 114480 w 114120"/>
                <a:gd name="textAreaTop" fmla="*/ 0 h 107640"/>
                <a:gd name="textAreaBottom" fmla="*/ 108000 h 107640"/>
              </a:gdLst>
              <a:ahLst/>
              <a:rect l="textAreaLeft" t="textAreaTop" r="textAreaRight" b="textAreaBottom"/>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31" name="Rectangle 21">
              <a:extLst>
                <a:ext uri="{C183D7F6-B498-43B3-948B-1728B52AA6E4}">
                  <adec:decorative xmlns:adec="http://schemas.microsoft.com/office/drawing/2017/decorative" val="1"/>
                </a:ext>
              </a:extLst>
            </p:cNvPr>
            <p:cNvSpPr/>
            <p:nvPr/>
          </p:nvSpPr>
          <p:spPr>
            <a:xfrm>
              <a:off x="133200" y="466236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32" name="Freeform 22">
              <a:extLst>
                <a:ext uri="{C183D7F6-B498-43B3-948B-1728B52AA6E4}">
                  <adec:decorative xmlns:adec="http://schemas.microsoft.com/office/drawing/2017/decorative" val="1"/>
                </a:ext>
              </a:extLst>
            </p:cNvPr>
            <p:cNvSpPr/>
            <p:nvPr/>
          </p:nvSpPr>
          <p:spPr>
            <a:xfrm>
              <a:off x="223920" y="5041800"/>
              <a:ext cx="369360" cy="1801440"/>
            </a:xfrm>
            <a:custGeom>
              <a:avLst/>
              <a:gdLst>
                <a:gd name="textAreaLeft" fmla="*/ 0 w 369360"/>
                <a:gd name="textAreaRight" fmla="*/ 369720 w 369360"/>
                <a:gd name="textAreaTop" fmla="*/ 0 h 1801440"/>
                <a:gd name="textAreaBottom" fmla="*/ 1801800 h 1801440"/>
              </a:gdLst>
              <a:ahLst/>
              <a:rect l="textAreaLeft" t="textAreaTop" r="textAreaRight" b="textAreaBottom"/>
              <a:pathLst>
                <a:path w="233" h="1135">
                  <a:moveTo>
                    <a:pt x="15" y="1135"/>
                  </a:moveTo>
                  <a:lnTo>
                    <a:pt x="0" y="1135"/>
                  </a:lnTo>
                  <a:lnTo>
                    <a:pt x="0" y="515"/>
                  </a:lnTo>
                  <a:lnTo>
                    <a:pt x="0" y="512"/>
                  </a:lnTo>
                  <a:lnTo>
                    <a:pt x="218" y="0"/>
                  </a:lnTo>
                  <a:lnTo>
                    <a:pt x="233" y="6"/>
                  </a:lnTo>
                  <a:lnTo>
                    <a:pt x="15" y="518"/>
                  </a:lnTo>
                  <a:lnTo>
                    <a:pt x="15" y="113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33" name="Freeform 23">
              <a:extLst>
                <a:ext uri="{C183D7F6-B498-43B3-948B-1728B52AA6E4}">
                  <adec:decorative xmlns:adec="http://schemas.microsoft.com/office/drawing/2017/decorative" val="1"/>
                </a:ext>
              </a:extLst>
            </p:cNvPr>
            <p:cNvSpPr/>
            <p:nvPr/>
          </p:nvSpPr>
          <p:spPr>
            <a:xfrm>
              <a:off x="52560" y="4481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34" name="Freeform 24">
              <a:extLst>
                <a:ext uri="{C183D7F6-B498-43B3-948B-1728B52AA6E4}">
                  <adec:decorative xmlns:adec="http://schemas.microsoft.com/office/drawing/2017/decorative" val="1"/>
                </a:ext>
              </a:extLst>
            </p:cNvPr>
            <p:cNvSpPr/>
            <p:nvPr/>
          </p:nvSpPr>
          <p:spPr>
            <a:xfrm>
              <a:off x="-14400" y="5627520"/>
              <a:ext cx="85320" cy="1215720"/>
            </a:xfrm>
            <a:custGeom>
              <a:avLst/>
              <a:gdLst>
                <a:gd name="textAreaLeft" fmla="*/ 0 w 85320"/>
                <a:gd name="textAreaRight" fmla="*/ 85680 w 85320"/>
                <a:gd name="textAreaTop" fmla="*/ 0 h 1215720"/>
                <a:gd name="textAreaBottom" fmla="*/ 1216080 h 1215720"/>
              </a:gdLst>
              <a:ahLst/>
              <a:rect l="textAreaLeft" t="textAreaTop" r="textAreaRight" b="textAreaBottom"/>
              <a:pathLst>
                <a:path w="54" h="766">
                  <a:moveTo>
                    <a:pt x="54" y="766"/>
                  </a:moveTo>
                  <a:lnTo>
                    <a:pt x="36" y="766"/>
                  </a:lnTo>
                  <a:lnTo>
                    <a:pt x="36" y="149"/>
                  </a:lnTo>
                  <a:lnTo>
                    <a:pt x="0" y="3"/>
                  </a:lnTo>
                  <a:lnTo>
                    <a:pt x="18" y="0"/>
                  </a:lnTo>
                  <a:lnTo>
                    <a:pt x="54" y="146"/>
                  </a:lnTo>
                  <a:lnTo>
                    <a:pt x="54" y="76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35" name="Freeform 25">
              <a:extLst>
                <a:ext uri="{C183D7F6-B498-43B3-948B-1728B52AA6E4}">
                  <adec:decorative xmlns:adec="http://schemas.microsoft.com/office/drawing/2017/decorative" val="1"/>
                </a:ext>
              </a:extLst>
            </p:cNvPr>
            <p:cNvSpPr/>
            <p:nvPr/>
          </p:nvSpPr>
          <p:spPr>
            <a:xfrm>
              <a:off x="527040" y="4867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36" name="Freeform 26">
              <a:extLst>
                <a:ext uri="{C183D7F6-B498-43B3-948B-1728B52AA6E4}">
                  <adec:decorative xmlns:adec="http://schemas.microsoft.com/office/drawing/2017/decorative" val="1"/>
                </a:ext>
              </a:extLst>
            </p:cNvPr>
            <p:cNvSpPr/>
            <p:nvPr/>
          </p:nvSpPr>
          <p:spPr>
            <a:xfrm>
              <a:off x="309600" y="5423040"/>
              <a:ext cx="374400" cy="1425240"/>
            </a:xfrm>
            <a:custGeom>
              <a:avLst/>
              <a:gdLst>
                <a:gd name="textAreaLeft" fmla="*/ 0 w 374400"/>
                <a:gd name="textAreaRight" fmla="*/ 374760 w 374400"/>
                <a:gd name="textAreaTop" fmla="*/ 0 h 1425240"/>
                <a:gd name="textAreaBottom" fmla="*/ 1425600 h 1425240"/>
              </a:gdLst>
              <a:ahLst/>
              <a:rect l="textAreaLeft" t="textAreaTop" r="textAreaRight" b="textAreaBottom"/>
              <a:pathLst>
                <a:path w="236" h="898">
                  <a:moveTo>
                    <a:pt x="18" y="898"/>
                  </a:moveTo>
                  <a:lnTo>
                    <a:pt x="0" y="898"/>
                  </a:lnTo>
                  <a:lnTo>
                    <a:pt x="0" y="515"/>
                  </a:lnTo>
                  <a:lnTo>
                    <a:pt x="3" y="512"/>
                  </a:lnTo>
                  <a:lnTo>
                    <a:pt x="221" y="0"/>
                  </a:lnTo>
                  <a:lnTo>
                    <a:pt x="236" y="6"/>
                  </a:lnTo>
                  <a:lnTo>
                    <a:pt x="18" y="518"/>
                  </a:lnTo>
                  <a:lnTo>
                    <a:pt x="18" y="898"/>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37" name="Freeform 27">
              <a:extLst>
                <a:ext uri="{C183D7F6-B498-43B3-948B-1728B52AA6E4}">
                  <adec:decorative xmlns:adec="http://schemas.microsoft.com/office/drawing/2017/decorative" val="1"/>
                </a:ext>
              </a:extLst>
            </p:cNvPr>
            <p:cNvSpPr/>
            <p:nvPr/>
          </p:nvSpPr>
          <p:spPr>
            <a:xfrm>
              <a:off x="569880" y="594504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15" y="575"/>
                  </a:moveTo>
                  <a:lnTo>
                    <a:pt x="0" y="569"/>
                  </a:lnTo>
                  <a:lnTo>
                    <a:pt x="81" y="383"/>
                  </a:lnTo>
                  <a:lnTo>
                    <a:pt x="81" y="0"/>
                  </a:lnTo>
                  <a:lnTo>
                    <a:pt x="96" y="0"/>
                  </a:lnTo>
                  <a:lnTo>
                    <a:pt x="96" y="386"/>
                  </a:lnTo>
                  <a:lnTo>
                    <a:pt x="15"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38" name="Freeform 28">
              <a:extLst>
                <a:ext uri="{C183D7F6-B498-43B3-948B-1728B52AA6E4}">
                  <adec:decorative xmlns:adec="http://schemas.microsoft.com/office/drawing/2017/decorative" val="1"/>
                </a:ext>
              </a:extLst>
            </p:cNvPr>
            <p:cNvSpPr/>
            <p:nvPr/>
          </p:nvSpPr>
          <p:spPr>
            <a:xfrm>
              <a:off x="612720" y="5246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39" name="Freeform 29">
              <a:extLst>
                <a:ext uri="{C183D7F6-B498-43B3-948B-1728B52AA6E4}">
                  <adec:decorative xmlns:adec="http://schemas.microsoft.com/office/drawing/2017/decorative" val="1"/>
                </a:ext>
              </a:extLst>
            </p:cNvPr>
            <p:cNvSpPr/>
            <p:nvPr/>
          </p:nvSpPr>
          <p:spPr>
            <a:xfrm>
              <a:off x="612720" y="57643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40" name="Freeform 30">
              <a:extLst>
                <a:ext uri="{C183D7F6-B498-43B3-948B-1728B52AA6E4}">
                  <adec:decorative xmlns:adec="http://schemas.microsoft.com/office/drawing/2017/decorative" val="1"/>
                </a:ext>
              </a:extLst>
            </p:cNvPr>
            <p:cNvSpPr/>
            <p:nvPr/>
          </p:nvSpPr>
          <p:spPr>
            <a:xfrm>
              <a:off x="669960" y="6330960"/>
              <a:ext cx="417240" cy="517320"/>
            </a:xfrm>
            <a:custGeom>
              <a:avLst/>
              <a:gdLst>
                <a:gd name="textAreaLeft" fmla="*/ 0 w 417240"/>
                <a:gd name="textAreaRight" fmla="*/ 417600 w 417240"/>
                <a:gd name="textAreaTop" fmla="*/ 0 h 517320"/>
                <a:gd name="textAreaBottom" fmla="*/ 517680 h 517320"/>
              </a:gdLst>
              <a:ahLst/>
              <a:rect l="textAreaLeft" t="textAreaTop" r="textAreaRight" b="textAreaBottom"/>
              <a:pathLst>
                <a:path w="263" h="326">
                  <a:moveTo>
                    <a:pt x="15" y="326"/>
                  </a:moveTo>
                  <a:lnTo>
                    <a:pt x="0" y="320"/>
                  </a:lnTo>
                  <a:lnTo>
                    <a:pt x="45" y="206"/>
                  </a:lnTo>
                  <a:lnTo>
                    <a:pt x="48" y="206"/>
                  </a:lnTo>
                  <a:lnTo>
                    <a:pt x="254" y="0"/>
                  </a:lnTo>
                  <a:lnTo>
                    <a:pt x="263" y="12"/>
                  </a:lnTo>
                  <a:lnTo>
                    <a:pt x="60" y="215"/>
                  </a:lnTo>
                  <a:lnTo>
                    <a:pt x="15" y="32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41" name="Freeform 31">
              <a:extLst>
                <a:ext uri="{C183D7F6-B498-43B3-948B-1728B52AA6E4}">
                  <adec:decorative xmlns:adec="http://schemas.microsoft.com/office/drawing/2017/decorative" val="1"/>
                </a:ext>
              </a:extLst>
            </p:cNvPr>
            <p:cNvSpPr/>
            <p:nvPr/>
          </p:nvSpPr>
          <p:spPr>
            <a:xfrm>
              <a:off x="1049400" y="6221520"/>
              <a:ext cx="156960" cy="147240"/>
            </a:xfrm>
            <a:custGeom>
              <a:avLst/>
              <a:gdLst>
                <a:gd name="textAreaLeft" fmla="*/ 0 w 156960"/>
                <a:gd name="textAreaRight" fmla="*/ 157320 w 156960"/>
                <a:gd name="textAreaTop" fmla="*/ 0 h 147240"/>
                <a:gd name="textAreaBottom" fmla="*/ 147600 h 147240"/>
              </a:gdLst>
              <a:ahLst/>
              <a:rect l="textAreaLeft" t="textAreaTop" r="textAreaRight" b="textAreaBottom"/>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sp>
        <p:nvSpPr>
          <p:cNvPr id="542" name="PlaceHolder 1"/>
          <p:cNvSpPr>
            <a:spLocks noGrp="1"/>
          </p:cNvSpPr>
          <p:nvPr>
            <p:ph type="title"/>
          </p:nvPr>
        </p:nvSpPr>
        <p:spPr>
          <a:xfrm>
            <a:off x="1019160" y="1093680"/>
            <a:ext cx="3059640" cy="4696920"/>
          </a:xfrm>
          <a:prstGeom prst="rect">
            <a:avLst/>
          </a:prstGeom>
          <a:noFill/>
          <a:ln w="0">
            <a:noFill/>
          </a:ln>
        </p:spPr>
        <p:txBody>
          <a:bodyPr lIns="91440" rIns="91440" tIns="45720" bIns="45720" anchor="ctr">
            <a:normAutofit/>
          </a:bodyPr>
          <a:p>
            <a:pPr indent="0" defTabSz="914400">
              <a:lnSpc>
                <a:spcPct val="90000"/>
              </a:lnSpc>
              <a:buNone/>
            </a:pPr>
            <a:r>
              <a:rPr b="0" lang="en-US" sz="3600" spc="-1" strike="noStrike" cap="all">
                <a:solidFill>
                  <a:schemeClr val="dk1"/>
                </a:solidFill>
                <a:latin typeface="Tw Cen MT"/>
              </a:rPr>
              <a:t>ORION-  </a:t>
            </a:r>
            <a:br>
              <a:rPr sz="3600"/>
            </a:br>
            <a:r>
              <a:rPr b="0" lang="en-US" sz="3600" spc="-1" strike="noStrike" cap="all">
                <a:solidFill>
                  <a:schemeClr val="dk1"/>
                </a:solidFill>
                <a:latin typeface="Tw Cen MT"/>
              </a:rPr>
              <a:t>DICECODE Class CRC CARD</a:t>
            </a:r>
            <a:endParaRPr b="0" lang="en-US" sz="3600" spc="-1" strike="noStrike">
              <a:solidFill>
                <a:schemeClr val="dk1"/>
              </a:solidFill>
              <a:latin typeface="Tw Cen MT"/>
            </a:endParaRPr>
          </a:p>
        </p:txBody>
      </p:sp>
      <p:sp useBgFill="1">
        <p:nvSpPr>
          <p:cNvPr id="543" name="Round Diagonal Corner Rectangle 7">
            <a:extLst>
              <a:ext uri="{C183D7F6-B498-43B3-948B-1728B52AA6E4}">
                <adec:decorative xmlns:adec="http://schemas.microsoft.com/office/drawing/2017/decorative" val="1"/>
              </a:ext>
            </a:extLst>
          </p:cNvPr>
          <p:cNvSpPr/>
          <p:nvPr/>
        </p:nvSpPr>
        <p:spPr>
          <a:xfrm>
            <a:off x="4624920" y="0"/>
            <a:ext cx="7566480" cy="6848280"/>
          </a:xfrm>
          <a:prstGeom prst="round2DiagRect">
            <a:avLst>
              <a:gd name="adj1" fmla="val 0"/>
              <a:gd name="adj2" fmla="val 0"/>
            </a:avLst>
          </a:prstGeom>
          <a:ln w="19050">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sp>
        <p:nvSpPr>
          <p:cNvPr id="544" name="TextBox 5"/>
          <p:cNvSpPr/>
          <p:nvPr/>
        </p:nvSpPr>
        <p:spPr>
          <a:xfrm>
            <a:off x="5492160" y="3666960"/>
            <a:ext cx="5832000" cy="2285640"/>
          </a:xfrm>
          <a:prstGeom prst="rect">
            <a:avLst/>
          </a:prstGeom>
          <a:noFill/>
          <a:ln w="0">
            <a:noFill/>
          </a:ln>
        </p:spPr>
        <p:style>
          <a:lnRef idx="0"/>
          <a:fillRef idx="0"/>
          <a:effectRef idx="0"/>
          <a:fontRef idx="minor"/>
        </p:style>
        <p:txBody>
          <a:bodyPr anchor="t">
            <a:spAutoFit/>
          </a:bodyPr>
          <a:p>
            <a:pPr marL="285840" indent="-285840" defTabSz="457200">
              <a:lnSpc>
                <a:spcPct val="100000"/>
              </a:lnSpc>
              <a:buClr>
                <a:srgbClr val="ffffff"/>
              </a:buClr>
              <a:buFont typeface="Arial"/>
              <a:buChar char="•"/>
            </a:pPr>
            <a:r>
              <a:rPr b="0" lang="en-US" sz="1800" spc="-1" strike="noStrike">
                <a:solidFill>
                  <a:schemeClr val="dk1"/>
                </a:solidFill>
                <a:latin typeface="Tw Cen MT"/>
              </a:rPr>
              <a:t>When called, generates a random integer based on the number of sides for a dice</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If the number that is generated is a 1, the program displays a dice with the number 1 and so on and so forth</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Allows players to easily tell the number of spaces that they moved and makes the game more interactive</a:t>
            </a:r>
            <a:endParaRPr b="0" lang="en-US" sz="1800" spc="-1" strike="noStrike">
              <a:solidFill>
                <a:srgbClr val="ffffff"/>
              </a:solidFill>
              <a:latin typeface="Arial"/>
            </a:endParaRPr>
          </a:p>
        </p:txBody>
      </p:sp>
      <p:pic>
        <p:nvPicPr>
          <p:cNvPr id="545" name="Picture 2" descr="A white rectangular object with black text&#10;&#10;Description automatically generated"/>
          <p:cNvPicPr/>
          <p:nvPr/>
        </p:nvPicPr>
        <p:blipFill>
          <a:blip r:embed="rId1"/>
          <a:stretch/>
        </p:blipFill>
        <p:spPr>
          <a:xfrm>
            <a:off x="4919400" y="1380960"/>
            <a:ext cx="6980760" cy="15296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p:nvSpPr>
          <p:cNvPr id="546"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grpSp>
        <p:nvGrpSpPr>
          <p:cNvPr id="547" name="Group 9">
            <a:extLst>
              <a:ext uri="{C183D7F6-B498-43B3-948B-1728B52AA6E4}">
                <adec:decorative xmlns:adec="http://schemas.microsoft.com/office/drawing/2017/decorative" val="1"/>
              </a:ext>
            </a:extLst>
          </p:cNvPr>
          <p:cNvGrpSpPr/>
          <p:nvPr/>
        </p:nvGrpSpPr>
        <p:grpSpPr>
          <a:xfrm>
            <a:off x="-14400" y="0"/>
            <a:ext cx="1220760" cy="6857640"/>
            <a:chOff x="-14400" y="0"/>
            <a:chExt cx="1220760" cy="6857640"/>
          </a:xfrm>
        </p:grpSpPr>
        <p:sp>
          <p:nvSpPr>
            <p:cNvPr id="548" name="Rectangle 5">
              <a:extLst>
                <a:ext uri="{C183D7F6-B498-43B3-948B-1728B52AA6E4}">
                  <adec:decorative xmlns:adec="http://schemas.microsoft.com/office/drawing/2017/decorative" val="1"/>
                </a:ext>
              </a:extLst>
            </p:cNvPr>
            <p:cNvSpPr/>
            <p:nvPr/>
          </p:nvSpPr>
          <p:spPr>
            <a:xfrm>
              <a:off x="114480" y="468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49" name="Freeform 6">
              <a:extLst>
                <a:ext uri="{C183D7F6-B498-43B3-948B-1728B52AA6E4}">
                  <adec:decorative xmlns:adec="http://schemas.microsoft.com/office/drawing/2017/decorative" val="1"/>
                </a:ext>
              </a:extLst>
            </p:cNvPr>
            <p:cNvSpPr/>
            <p:nvPr/>
          </p:nvSpPr>
          <p:spPr>
            <a:xfrm>
              <a:off x="33480" y="217656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50" name="Freeform 7">
              <a:extLst>
                <a:ext uri="{C183D7F6-B498-43B3-948B-1728B52AA6E4}">
                  <adec:decorative xmlns:adec="http://schemas.microsoft.com/office/drawing/2017/decorative" val="1"/>
                </a:ext>
              </a:extLst>
            </p:cNvPr>
            <p:cNvSpPr/>
            <p:nvPr/>
          </p:nvSpPr>
          <p:spPr>
            <a:xfrm>
              <a:off x="28440" y="4021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51" name="Freeform 8">
              <a:extLst>
                <a:ext uri="{C183D7F6-B498-43B3-948B-1728B52AA6E4}">
                  <adec:decorative xmlns:adec="http://schemas.microsoft.com/office/drawing/2017/decorative" val="1"/>
                </a:ext>
              </a:extLst>
            </p:cNvPr>
            <p:cNvSpPr/>
            <p:nvPr/>
          </p:nvSpPr>
          <p:spPr>
            <a:xfrm>
              <a:off x="200160" y="4680"/>
              <a:ext cx="369360" cy="1810800"/>
            </a:xfrm>
            <a:custGeom>
              <a:avLst/>
              <a:gdLst>
                <a:gd name="textAreaLeft" fmla="*/ 0 w 369360"/>
                <a:gd name="textAreaRight" fmla="*/ 369720 w 369360"/>
                <a:gd name="textAreaTop" fmla="*/ 0 h 1810800"/>
                <a:gd name="textAreaBottom" fmla="*/ 1811160 h 1810800"/>
              </a:gdLst>
              <a:ahLst/>
              <a:rect l="textAreaLeft" t="textAreaTop" r="textAreaRight" b="textAreaBottom"/>
              <a:pathLst>
                <a:path w="233" h="1141">
                  <a:moveTo>
                    <a:pt x="218" y="1141"/>
                  </a:moveTo>
                  <a:lnTo>
                    <a:pt x="0" y="626"/>
                  </a:lnTo>
                  <a:lnTo>
                    <a:pt x="0" y="0"/>
                  </a:lnTo>
                  <a:lnTo>
                    <a:pt x="15" y="0"/>
                  </a:lnTo>
                  <a:lnTo>
                    <a:pt x="15" y="623"/>
                  </a:lnTo>
                  <a:lnTo>
                    <a:pt x="233" y="1135"/>
                  </a:lnTo>
                  <a:lnTo>
                    <a:pt x="218" y="114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52" name="Freeform 9">
              <a:extLst>
                <a:ext uri="{C183D7F6-B498-43B3-948B-1728B52AA6E4}">
                  <adec:decorative xmlns:adec="http://schemas.microsoft.com/office/drawing/2017/decorative" val="1"/>
                </a:ext>
              </a:extLst>
            </p:cNvPr>
            <p:cNvSpPr/>
            <p:nvPr/>
          </p:nvSpPr>
          <p:spPr>
            <a:xfrm>
              <a:off x="503280" y="18018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53" name="Freeform 10">
              <a:extLst>
                <a:ext uri="{C183D7F6-B498-43B3-948B-1728B52AA6E4}">
                  <adec:decorative xmlns:adec="http://schemas.microsoft.com/office/drawing/2017/decorative" val="1"/>
                </a:ext>
              </a:extLst>
            </p:cNvPr>
            <p:cNvSpPr/>
            <p:nvPr/>
          </p:nvSpPr>
          <p:spPr>
            <a:xfrm>
              <a:off x="285840" y="4680"/>
              <a:ext cx="369360" cy="1429920"/>
            </a:xfrm>
            <a:custGeom>
              <a:avLst/>
              <a:gdLst>
                <a:gd name="textAreaLeft" fmla="*/ 0 w 369360"/>
                <a:gd name="textAreaRight" fmla="*/ 369720 w 369360"/>
                <a:gd name="textAreaTop" fmla="*/ 0 h 1429920"/>
                <a:gd name="textAreaBottom" fmla="*/ 1430280 h 1429920"/>
              </a:gdLst>
              <a:ahLst/>
              <a:rect l="textAreaLeft" t="textAreaTop" r="textAreaRight" b="textAreaBottom"/>
              <a:pathLst>
                <a:path w="233" h="901">
                  <a:moveTo>
                    <a:pt x="221" y="901"/>
                  </a:moveTo>
                  <a:lnTo>
                    <a:pt x="0" y="383"/>
                  </a:lnTo>
                  <a:lnTo>
                    <a:pt x="0" y="0"/>
                  </a:lnTo>
                  <a:lnTo>
                    <a:pt x="18" y="0"/>
                  </a:lnTo>
                  <a:lnTo>
                    <a:pt x="18" y="380"/>
                  </a:lnTo>
                  <a:lnTo>
                    <a:pt x="233" y="895"/>
                  </a:lnTo>
                  <a:lnTo>
                    <a:pt x="221" y="90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54" name="Freeform 11">
              <a:extLst>
                <a:ext uri="{C183D7F6-B498-43B3-948B-1728B52AA6E4}">
                  <adec:decorative xmlns:adec="http://schemas.microsoft.com/office/drawing/2017/decorative" val="1"/>
                </a:ext>
              </a:extLst>
            </p:cNvPr>
            <p:cNvSpPr/>
            <p:nvPr/>
          </p:nvSpPr>
          <p:spPr>
            <a:xfrm>
              <a:off x="546120" y="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96" y="575"/>
                  </a:moveTo>
                  <a:lnTo>
                    <a:pt x="78" y="575"/>
                  </a:lnTo>
                  <a:lnTo>
                    <a:pt x="78" y="192"/>
                  </a:lnTo>
                  <a:lnTo>
                    <a:pt x="0" y="6"/>
                  </a:lnTo>
                  <a:lnTo>
                    <a:pt x="15" y="0"/>
                  </a:lnTo>
                  <a:lnTo>
                    <a:pt x="96" y="189"/>
                  </a:lnTo>
                  <a:lnTo>
                    <a:pt x="96"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55" name="Freeform 12">
              <a:extLst>
                <a:ext uri="{C183D7F6-B498-43B3-948B-1728B52AA6E4}">
                  <adec:decorative xmlns:adec="http://schemas.microsoft.com/office/drawing/2017/decorative" val="1"/>
                </a:ext>
              </a:extLst>
            </p:cNvPr>
            <p:cNvSpPr/>
            <p:nvPr/>
          </p:nvSpPr>
          <p:spPr>
            <a:xfrm>
              <a:off x="588960" y="14209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56" name="Freeform 13">
              <a:extLst>
                <a:ext uri="{C183D7F6-B498-43B3-948B-1728B52AA6E4}">
                  <adec:decorative xmlns:adec="http://schemas.microsoft.com/office/drawing/2017/decorative" val="1"/>
                </a:ext>
              </a:extLst>
            </p:cNvPr>
            <p:cNvSpPr/>
            <p:nvPr/>
          </p:nvSpPr>
          <p:spPr>
            <a:xfrm>
              <a:off x="58896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57" name="Freeform 14">
              <a:extLst>
                <a:ext uri="{C183D7F6-B498-43B3-948B-1728B52AA6E4}">
                  <adec:decorative xmlns:adec="http://schemas.microsoft.com/office/drawing/2017/decorative" val="1"/>
                </a:ext>
              </a:extLst>
            </p:cNvPr>
            <p:cNvSpPr/>
            <p:nvPr/>
          </p:nvSpPr>
          <p:spPr>
            <a:xfrm>
              <a:off x="641520" y="0"/>
              <a:ext cx="421920" cy="526680"/>
            </a:xfrm>
            <a:custGeom>
              <a:avLst/>
              <a:gdLst>
                <a:gd name="textAreaLeft" fmla="*/ 0 w 421920"/>
                <a:gd name="textAreaRight" fmla="*/ 422280 w 421920"/>
                <a:gd name="textAreaTop" fmla="*/ 0 h 526680"/>
                <a:gd name="textAreaBottom" fmla="*/ 527040 h 526680"/>
              </a:gdLst>
              <a:ahLst/>
              <a:rect l="textAreaLeft" t="textAreaTop" r="textAreaRight" b="textAreaBottom"/>
              <a:pathLst>
                <a:path w="266" h="332">
                  <a:moveTo>
                    <a:pt x="257" y="332"/>
                  </a:moveTo>
                  <a:lnTo>
                    <a:pt x="48" y="123"/>
                  </a:lnTo>
                  <a:lnTo>
                    <a:pt x="0" y="6"/>
                  </a:lnTo>
                  <a:lnTo>
                    <a:pt x="15" y="0"/>
                  </a:lnTo>
                  <a:lnTo>
                    <a:pt x="63" y="114"/>
                  </a:lnTo>
                  <a:lnTo>
                    <a:pt x="266" y="320"/>
                  </a:lnTo>
                  <a:lnTo>
                    <a:pt x="257" y="332"/>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58" name="Freeform 15">
              <a:extLst>
                <a:ext uri="{C183D7F6-B498-43B3-948B-1728B52AA6E4}">
                  <adec:decorative xmlns:adec="http://schemas.microsoft.com/office/drawing/2017/decorative" val="1"/>
                </a:ext>
              </a:extLst>
            </p:cNvPr>
            <p:cNvSpPr/>
            <p:nvPr/>
          </p:nvSpPr>
          <p:spPr>
            <a:xfrm>
              <a:off x="1020600" y="488880"/>
              <a:ext cx="161640" cy="147240"/>
            </a:xfrm>
            <a:custGeom>
              <a:avLst/>
              <a:gdLst>
                <a:gd name="textAreaLeft" fmla="*/ 0 w 161640"/>
                <a:gd name="textAreaRight" fmla="*/ 162000 w 161640"/>
                <a:gd name="textAreaTop" fmla="*/ 0 h 147240"/>
                <a:gd name="textAreaBottom" fmla="*/ 147600 h 147240"/>
              </a:gdLst>
              <a:ahLst/>
              <a:rect l="textAreaLeft" t="textAreaTop" r="textAreaRight" b="textAreaBottom"/>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59" name="Line 16">
              <a:extLst>
                <a:ext uri="{C183D7F6-B498-43B3-948B-1728B52AA6E4}">
                  <adec:decorative xmlns:adec="http://schemas.microsoft.com/office/drawing/2017/decorative" val="1"/>
                </a:ext>
              </a:extLst>
            </p:cNvPr>
            <p:cNvSpPr/>
            <p:nvPr/>
          </p:nvSpPr>
          <p:spPr>
            <a:xfrm>
              <a:off x="-4680" y="9360"/>
              <a:ext cx="360" cy="360"/>
            </a:xfrm>
            <a:prstGeom prst="line">
              <a:avLst/>
            </a:prstGeom>
            <a:ln w="15">
              <a:solidFill>
                <a:srgbClr val="ffffff"/>
              </a:solidFill>
            </a:ln>
          </p:spPr>
          <p:style>
            <a:lnRef idx="0"/>
            <a:fillRef idx="0"/>
            <a:effectRef idx="0"/>
            <a:fontRef idx="minor"/>
          </p:style>
          <p:txBody>
            <a:bodyPr lIns="90000" rIns="90000" tIns="-44640" bIns="-44640" anchor="t">
              <a:noAutofit/>
            </a:bodyPr>
            <a:p>
              <a:endParaRPr b="0" lang="en-US" sz="1800" spc="-1" strike="noStrike">
                <a:solidFill>
                  <a:schemeClr val="dk1"/>
                </a:solidFill>
                <a:latin typeface="Tw Cen MT"/>
              </a:endParaRPr>
            </a:p>
          </p:txBody>
        </p:sp>
        <p:sp>
          <p:nvSpPr>
            <p:cNvPr id="560" name="Freeform 17">
              <a:extLst>
                <a:ext uri="{C183D7F6-B498-43B3-948B-1728B52AA6E4}">
                  <adec:decorative xmlns:adec="http://schemas.microsoft.com/office/drawing/2017/decorative" val="1"/>
                </a:ext>
              </a:extLst>
            </p:cNvPr>
            <p:cNvSpPr/>
            <p:nvPr/>
          </p:nvSpPr>
          <p:spPr>
            <a:xfrm>
              <a:off x="9360" y="1801800"/>
              <a:ext cx="123480" cy="126720"/>
            </a:xfrm>
            <a:custGeom>
              <a:avLst/>
              <a:gdLst>
                <a:gd name="textAreaLeft" fmla="*/ 0 w 123480"/>
                <a:gd name="textAreaRight" fmla="*/ 123840 w 123480"/>
                <a:gd name="textAreaTop" fmla="*/ 0 h 126720"/>
                <a:gd name="textAreaBottom" fmla="*/ 127080 h 126720"/>
              </a:gdLst>
              <a:ahLst/>
              <a:rect l="textAreaLeft" t="textAreaTop" r="textAreaRight" b="textAreaBottom"/>
              <a:pathLst>
                <a:path w="78" h="80">
                  <a:moveTo>
                    <a:pt x="6" y="80"/>
                  </a:moveTo>
                  <a:lnTo>
                    <a:pt x="0" y="71"/>
                  </a:lnTo>
                  <a:lnTo>
                    <a:pt x="69" y="0"/>
                  </a:lnTo>
                  <a:lnTo>
                    <a:pt x="78" y="9"/>
                  </a:lnTo>
                  <a:lnTo>
                    <a:pt x="6" y="8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61" name="Freeform 18">
              <a:extLst>
                <a:ext uri="{C183D7F6-B498-43B3-948B-1728B52AA6E4}">
                  <adec:decorative xmlns:adec="http://schemas.microsoft.com/office/drawing/2017/decorative" val="1"/>
                </a:ext>
              </a:extLst>
            </p:cNvPr>
            <p:cNvSpPr/>
            <p:nvPr/>
          </p:nvSpPr>
          <p:spPr>
            <a:xfrm>
              <a:off x="-9360" y="3549600"/>
              <a:ext cx="147240" cy="480600"/>
            </a:xfrm>
            <a:custGeom>
              <a:avLst/>
              <a:gdLst>
                <a:gd name="textAreaLeft" fmla="*/ 0 w 147240"/>
                <a:gd name="textAreaRight" fmla="*/ 147600 w 147240"/>
                <a:gd name="textAreaTop" fmla="*/ 0 h 480600"/>
                <a:gd name="textAreaBottom" fmla="*/ 480960 h 480600"/>
              </a:gdLst>
              <a:ahLst/>
              <a:rect l="textAreaLeft" t="textAreaTop" r="textAreaRight" b="textAreaBottom"/>
              <a:pathLst>
                <a:path w="93" h="303">
                  <a:moveTo>
                    <a:pt x="93" y="303"/>
                  </a:moveTo>
                  <a:lnTo>
                    <a:pt x="78" y="303"/>
                  </a:lnTo>
                  <a:lnTo>
                    <a:pt x="78" y="78"/>
                  </a:lnTo>
                  <a:lnTo>
                    <a:pt x="0" y="12"/>
                  </a:lnTo>
                  <a:lnTo>
                    <a:pt x="12" y="0"/>
                  </a:lnTo>
                  <a:lnTo>
                    <a:pt x="93" y="69"/>
                  </a:lnTo>
                  <a:lnTo>
                    <a:pt x="93" y="303"/>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62" name="Freeform 19">
              <a:extLst>
                <a:ext uri="{C183D7F6-B498-43B3-948B-1728B52AA6E4}">
                  <adec:decorative xmlns:adec="http://schemas.microsoft.com/office/drawing/2017/decorative" val="1"/>
                </a:ext>
              </a:extLst>
            </p:cNvPr>
            <p:cNvSpPr/>
            <p:nvPr/>
          </p:nvSpPr>
          <p:spPr>
            <a:xfrm>
              <a:off x="128520" y="1382760"/>
              <a:ext cx="142560" cy="475920"/>
            </a:xfrm>
            <a:custGeom>
              <a:avLst/>
              <a:gdLst>
                <a:gd name="textAreaLeft" fmla="*/ 0 w 142560"/>
                <a:gd name="textAreaRight" fmla="*/ 142920 w 142560"/>
                <a:gd name="textAreaTop" fmla="*/ 0 h 475920"/>
                <a:gd name="textAreaBottom" fmla="*/ 476280 h 475920"/>
              </a:gdLst>
              <a:ahLst/>
              <a:rect l="textAreaLeft" t="textAreaTop" r="textAreaRight" b="textAreaBottom"/>
              <a:pathLst>
                <a:path w="90" h="300">
                  <a:moveTo>
                    <a:pt x="90" y="300"/>
                  </a:moveTo>
                  <a:lnTo>
                    <a:pt x="78" y="300"/>
                  </a:lnTo>
                  <a:lnTo>
                    <a:pt x="78" y="84"/>
                  </a:lnTo>
                  <a:lnTo>
                    <a:pt x="0" y="9"/>
                  </a:lnTo>
                  <a:lnTo>
                    <a:pt x="9" y="0"/>
                  </a:lnTo>
                  <a:lnTo>
                    <a:pt x="90" y="81"/>
                  </a:lnTo>
                  <a:lnTo>
                    <a:pt x="90" y="30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63" name="Freeform 20">
              <a:extLst>
                <a:ext uri="{C183D7F6-B498-43B3-948B-1728B52AA6E4}">
                  <adec:decorative xmlns:adec="http://schemas.microsoft.com/office/drawing/2017/decorative" val="1"/>
                </a:ext>
              </a:extLst>
            </p:cNvPr>
            <p:cNvSpPr/>
            <p:nvPr/>
          </p:nvSpPr>
          <p:spPr>
            <a:xfrm>
              <a:off x="204840" y="1849320"/>
              <a:ext cx="114120" cy="107640"/>
            </a:xfrm>
            <a:custGeom>
              <a:avLst/>
              <a:gdLst>
                <a:gd name="textAreaLeft" fmla="*/ 0 w 114120"/>
                <a:gd name="textAreaRight" fmla="*/ 114480 w 114120"/>
                <a:gd name="textAreaTop" fmla="*/ 0 h 107640"/>
                <a:gd name="textAreaBottom" fmla="*/ 108000 h 107640"/>
              </a:gdLst>
              <a:ahLst/>
              <a:rect l="textAreaLeft" t="textAreaTop" r="textAreaRight" b="textAreaBottom"/>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64" name="Rectangle 21">
              <a:extLst>
                <a:ext uri="{C183D7F6-B498-43B3-948B-1728B52AA6E4}">
                  <adec:decorative xmlns:adec="http://schemas.microsoft.com/office/drawing/2017/decorative" val="1"/>
                </a:ext>
              </a:extLst>
            </p:cNvPr>
            <p:cNvSpPr/>
            <p:nvPr/>
          </p:nvSpPr>
          <p:spPr>
            <a:xfrm>
              <a:off x="133200" y="466236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65" name="Freeform 22">
              <a:extLst>
                <a:ext uri="{C183D7F6-B498-43B3-948B-1728B52AA6E4}">
                  <adec:decorative xmlns:adec="http://schemas.microsoft.com/office/drawing/2017/decorative" val="1"/>
                </a:ext>
              </a:extLst>
            </p:cNvPr>
            <p:cNvSpPr/>
            <p:nvPr/>
          </p:nvSpPr>
          <p:spPr>
            <a:xfrm>
              <a:off x="223920" y="5041800"/>
              <a:ext cx="369360" cy="1801440"/>
            </a:xfrm>
            <a:custGeom>
              <a:avLst/>
              <a:gdLst>
                <a:gd name="textAreaLeft" fmla="*/ 0 w 369360"/>
                <a:gd name="textAreaRight" fmla="*/ 369720 w 369360"/>
                <a:gd name="textAreaTop" fmla="*/ 0 h 1801440"/>
                <a:gd name="textAreaBottom" fmla="*/ 1801800 h 1801440"/>
              </a:gdLst>
              <a:ahLst/>
              <a:rect l="textAreaLeft" t="textAreaTop" r="textAreaRight" b="textAreaBottom"/>
              <a:pathLst>
                <a:path w="233" h="1135">
                  <a:moveTo>
                    <a:pt x="15" y="1135"/>
                  </a:moveTo>
                  <a:lnTo>
                    <a:pt x="0" y="1135"/>
                  </a:lnTo>
                  <a:lnTo>
                    <a:pt x="0" y="515"/>
                  </a:lnTo>
                  <a:lnTo>
                    <a:pt x="0" y="512"/>
                  </a:lnTo>
                  <a:lnTo>
                    <a:pt x="218" y="0"/>
                  </a:lnTo>
                  <a:lnTo>
                    <a:pt x="233" y="6"/>
                  </a:lnTo>
                  <a:lnTo>
                    <a:pt x="15" y="518"/>
                  </a:lnTo>
                  <a:lnTo>
                    <a:pt x="15" y="113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66" name="Freeform 23">
              <a:extLst>
                <a:ext uri="{C183D7F6-B498-43B3-948B-1728B52AA6E4}">
                  <adec:decorative xmlns:adec="http://schemas.microsoft.com/office/drawing/2017/decorative" val="1"/>
                </a:ext>
              </a:extLst>
            </p:cNvPr>
            <p:cNvSpPr/>
            <p:nvPr/>
          </p:nvSpPr>
          <p:spPr>
            <a:xfrm>
              <a:off x="52560" y="4481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67" name="Freeform 24">
              <a:extLst>
                <a:ext uri="{C183D7F6-B498-43B3-948B-1728B52AA6E4}">
                  <adec:decorative xmlns:adec="http://schemas.microsoft.com/office/drawing/2017/decorative" val="1"/>
                </a:ext>
              </a:extLst>
            </p:cNvPr>
            <p:cNvSpPr/>
            <p:nvPr/>
          </p:nvSpPr>
          <p:spPr>
            <a:xfrm>
              <a:off x="-14400" y="5627520"/>
              <a:ext cx="85320" cy="1215720"/>
            </a:xfrm>
            <a:custGeom>
              <a:avLst/>
              <a:gdLst>
                <a:gd name="textAreaLeft" fmla="*/ 0 w 85320"/>
                <a:gd name="textAreaRight" fmla="*/ 85680 w 85320"/>
                <a:gd name="textAreaTop" fmla="*/ 0 h 1215720"/>
                <a:gd name="textAreaBottom" fmla="*/ 1216080 h 1215720"/>
              </a:gdLst>
              <a:ahLst/>
              <a:rect l="textAreaLeft" t="textAreaTop" r="textAreaRight" b="textAreaBottom"/>
              <a:pathLst>
                <a:path w="54" h="766">
                  <a:moveTo>
                    <a:pt x="54" y="766"/>
                  </a:moveTo>
                  <a:lnTo>
                    <a:pt x="36" y="766"/>
                  </a:lnTo>
                  <a:lnTo>
                    <a:pt x="36" y="149"/>
                  </a:lnTo>
                  <a:lnTo>
                    <a:pt x="0" y="3"/>
                  </a:lnTo>
                  <a:lnTo>
                    <a:pt x="18" y="0"/>
                  </a:lnTo>
                  <a:lnTo>
                    <a:pt x="54" y="146"/>
                  </a:lnTo>
                  <a:lnTo>
                    <a:pt x="54" y="76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68" name="Freeform 25">
              <a:extLst>
                <a:ext uri="{C183D7F6-B498-43B3-948B-1728B52AA6E4}">
                  <adec:decorative xmlns:adec="http://schemas.microsoft.com/office/drawing/2017/decorative" val="1"/>
                </a:ext>
              </a:extLst>
            </p:cNvPr>
            <p:cNvSpPr/>
            <p:nvPr/>
          </p:nvSpPr>
          <p:spPr>
            <a:xfrm>
              <a:off x="527040" y="4867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69" name="Freeform 26">
              <a:extLst>
                <a:ext uri="{C183D7F6-B498-43B3-948B-1728B52AA6E4}">
                  <adec:decorative xmlns:adec="http://schemas.microsoft.com/office/drawing/2017/decorative" val="1"/>
                </a:ext>
              </a:extLst>
            </p:cNvPr>
            <p:cNvSpPr/>
            <p:nvPr/>
          </p:nvSpPr>
          <p:spPr>
            <a:xfrm>
              <a:off x="309600" y="5423040"/>
              <a:ext cx="374400" cy="1425240"/>
            </a:xfrm>
            <a:custGeom>
              <a:avLst/>
              <a:gdLst>
                <a:gd name="textAreaLeft" fmla="*/ 0 w 374400"/>
                <a:gd name="textAreaRight" fmla="*/ 374760 w 374400"/>
                <a:gd name="textAreaTop" fmla="*/ 0 h 1425240"/>
                <a:gd name="textAreaBottom" fmla="*/ 1425600 h 1425240"/>
              </a:gdLst>
              <a:ahLst/>
              <a:rect l="textAreaLeft" t="textAreaTop" r="textAreaRight" b="textAreaBottom"/>
              <a:pathLst>
                <a:path w="236" h="898">
                  <a:moveTo>
                    <a:pt x="18" y="898"/>
                  </a:moveTo>
                  <a:lnTo>
                    <a:pt x="0" y="898"/>
                  </a:lnTo>
                  <a:lnTo>
                    <a:pt x="0" y="515"/>
                  </a:lnTo>
                  <a:lnTo>
                    <a:pt x="3" y="512"/>
                  </a:lnTo>
                  <a:lnTo>
                    <a:pt x="221" y="0"/>
                  </a:lnTo>
                  <a:lnTo>
                    <a:pt x="236" y="6"/>
                  </a:lnTo>
                  <a:lnTo>
                    <a:pt x="18" y="518"/>
                  </a:lnTo>
                  <a:lnTo>
                    <a:pt x="18" y="898"/>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70" name="Freeform 27">
              <a:extLst>
                <a:ext uri="{C183D7F6-B498-43B3-948B-1728B52AA6E4}">
                  <adec:decorative xmlns:adec="http://schemas.microsoft.com/office/drawing/2017/decorative" val="1"/>
                </a:ext>
              </a:extLst>
            </p:cNvPr>
            <p:cNvSpPr/>
            <p:nvPr/>
          </p:nvSpPr>
          <p:spPr>
            <a:xfrm>
              <a:off x="569880" y="594504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15" y="575"/>
                  </a:moveTo>
                  <a:lnTo>
                    <a:pt x="0" y="569"/>
                  </a:lnTo>
                  <a:lnTo>
                    <a:pt x="81" y="383"/>
                  </a:lnTo>
                  <a:lnTo>
                    <a:pt x="81" y="0"/>
                  </a:lnTo>
                  <a:lnTo>
                    <a:pt x="96" y="0"/>
                  </a:lnTo>
                  <a:lnTo>
                    <a:pt x="96" y="386"/>
                  </a:lnTo>
                  <a:lnTo>
                    <a:pt x="15"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71" name="Freeform 28">
              <a:extLst>
                <a:ext uri="{C183D7F6-B498-43B3-948B-1728B52AA6E4}">
                  <adec:decorative xmlns:adec="http://schemas.microsoft.com/office/drawing/2017/decorative" val="1"/>
                </a:ext>
              </a:extLst>
            </p:cNvPr>
            <p:cNvSpPr/>
            <p:nvPr/>
          </p:nvSpPr>
          <p:spPr>
            <a:xfrm>
              <a:off x="612720" y="5246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72" name="Freeform 29">
              <a:extLst>
                <a:ext uri="{C183D7F6-B498-43B3-948B-1728B52AA6E4}">
                  <adec:decorative xmlns:adec="http://schemas.microsoft.com/office/drawing/2017/decorative" val="1"/>
                </a:ext>
              </a:extLst>
            </p:cNvPr>
            <p:cNvSpPr/>
            <p:nvPr/>
          </p:nvSpPr>
          <p:spPr>
            <a:xfrm>
              <a:off x="612720" y="57643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73" name="Freeform 30">
              <a:extLst>
                <a:ext uri="{C183D7F6-B498-43B3-948B-1728B52AA6E4}">
                  <adec:decorative xmlns:adec="http://schemas.microsoft.com/office/drawing/2017/decorative" val="1"/>
                </a:ext>
              </a:extLst>
            </p:cNvPr>
            <p:cNvSpPr/>
            <p:nvPr/>
          </p:nvSpPr>
          <p:spPr>
            <a:xfrm>
              <a:off x="669960" y="6330960"/>
              <a:ext cx="417240" cy="517320"/>
            </a:xfrm>
            <a:custGeom>
              <a:avLst/>
              <a:gdLst>
                <a:gd name="textAreaLeft" fmla="*/ 0 w 417240"/>
                <a:gd name="textAreaRight" fmla="*/ 417600 w 417240"/>
                <a:gd name="textAreaTop" fmla="*/ 0 h 517320"/>
                <a:gd name="textAreaBottom" fmla="*/ 517680 h 517320"/>
              </a:gdLst>
              <a:ahLst/>
              <a:rect l="textAreaLeft" t="textAreaTop" r="textAreaRight" b="textAreaBottom"/>
              <a:pathLst>
                <a:path w="263" h="326">
                  <a:moveTo>
                    <a:pt x="15" y="326"/>
                  </a:moveTo>
                  <a:lnTo>
                    <a:pt x="0" y="320"/>
                  </a:lnTo>
                  <a:lnTo>
                    <a:pt x="45" y="206"/>
                  </a:lnTo>
                  <a:lnTo>
                    <a:pt x="48" y="206"/>
                  </a:lnTo>
                  <a:lnTo>
                    <a:pt x="254" y="0"/>
                  </a:lnTo>
                  <a:lnTo>
                    <a:pt x="263" y="12"/>
                  </a:lnTo>
                  <a:lnTo>
                    <a:pt x="60" y="215"/>
                  </a:lnTo>
                  <a:lnTo>
                    <a:pt x="15" y="32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74" name="Freeform 31">
              <a:extLst>
                <a:ext uri="{C183D7F6-B498-43B3-948B-1728B52AA6E4}">
                  <adec:decorative xmlns:adec="http://schemas.microsoft.com/office/drawing/2017/decorative" val="1"/>
                </a:ext>
              </a:extLst>
            </p:cNvPr>
            <p:cNvSpPr/>
            <p:nvPr/>
          </p:nvSpPr>
          <p:spPr>
            <a:xfrm>
              <a:off x="1049400" y="6221520"/>
              <a:ext cx="156960" cy="147240"/>
            </a:xfrm>
            <a:custGeom>
              <a:avLst/>
              <a:gdLst>
                <a:gd name="textAreaLeft" fmla="*/ 0 w 156960"/>
                <a:gd name="textAreaRight" fmla="*/ 157320 w 156960"/>
                <a:gd name="textAreaTop" fmla="*/ 0 h 147240"/>
                <a:gd name="textAreaBottom" fmla="*/ 147600 h 147240"/>
              </a:gdLst>
              <a:ahLst/>
              <a:rect l="textAreaLeft" t="textAreaTop" r="textAreaRight" b="textAreaBottom"/>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sp>
        <p:nvSpPr>
          <p:cNvPr id="575" name="PlaceHolder 1"/>
          <p:cNvSpPr>
            <a:spLocks noGrp="1"/>
          </p:cNvSpPr>
          <p:nvPr>
            <p:ph type="title"/>
          </p:nvPr>
        </p:nvSpPr>
        <p:spPr>
          <a:xfrm>
            <a:off x="1019160" y="1093680"/>
            <a:ext cx="3059640" cy="4696920"/>
          </a:xfrm>
          <a:prstGeom prst="rect">
            <a:avLst/>
          </a:prstGeom>
          <a:noFill/>
          <a:ln w="0">
            <a:noFill/>
          </a:ln>
        </p:spPr>
        <p:txBody>
          <a:bodyPr lIns="91440" rIns="91440" tIns="45720" bIns="45720" anchor="ctr">
            <a:normAutofit/>
          </a:bodyPr>
          <a:p>
            <a:pPr indent="0" defTabSz="914400">
              <a:lnSpc>
                <a:spcPct val="90000"/>
              </a:lnSpc>
              <a:buNone/>
            </a:pPr>
            <a:r>
              <a:rPr b="0" lang="en-US" sz="3600" spc="-1" strike="noStrike" cap="all">
                <a:solidFill>
                  <a:schemeClr val="dk1"/>
                </a:solidFill>
                <a:latin typeface="Tw Cen MT"/>
              </a:rPr>
              <a:t>ORION-  </a:t>
            </a:r>
            <a:br>
              <a:rPr sz="3600"/>
            </a:br>
            <a:r>
              <a:rPr b="0" lang="en-US" sz="3600" spc="-1" strike="noStrike" cap="all">
                <a:solidFill>
                  <a:schemeClr val="dk1"/>
                </a:solidFill>
                <a:latin typeface="Tw Cen MT"/>
              </a:rPr>
              <a:t>DICECODE Class</a:t>
            </a:r>
            <a:endParaRPr b="0" lang="en-US" sz="3600" spc="-1" strike="noStrike">
              <a:solidFill>
                <a:schemeClr val="dk1"/>
              </a:solidFill>
              <a:latin typeface="Tw Cen MT"/>
            </a:endParaRPr>
          </a:p>
        </p:txBody>
      </p:sp>
      <p:sp useBgFill="1">
        <p:nvSpPr>
          <p:cNvPr id="576" name="Round Diagonal Corner Rectangle 7">
            <a:extLst>
              <a:ext uri="{C183D7F6-B498-43B3-948B-1728B52AA6E4}">
                <adec:decorative xmlns:adec="http://schemas.microsoft.com/office/drawing/2017/decorative" val="1"/>
              </a:ext>
            </a:extLst>
          </p:cNvPr>
          <p:cNvSpPr/>
          <p:nvPr/>
        </p:nvSpPr>
        <p:spPr>
          <a:xfrm>
            <a:off x="4624920" y="0"/>
            <a:ext cx="7566480" cy="6848280"/>
          </a:xfrm>
          <a:prstGeom prst="round2DiagRect">
            <a:avLst>
              <a:gd name="adj1" fmla="val 0"/>
              <a:gd name="adj2" fmla="val 0"/>
            </a:avLst>
          </a:prstGeom>
          <a:ln w="19050">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pic>
        <p:nvPicPr>
          <p:cNvPr id="577" name="Picture 3" descr="A black and white image of a rectangle&#10;&#10;Description automatically generated"/>
          <p:cNvPicPr/>
          <p:nvPr/>
        </p:nvPicPr>
        <p:blipFill>
          <a:blip r:embed="rId1"/>
          <a:stretch/>
        </p:blipFill>
        <p:spPr>
          <a:xfrm>
            <a:off x="9818280" y="586800"/>
            <a:ext cx="1990440" cy="2457000"/>
          </a:xfrm>
          <a:prstGeom prst="rect">
            <a:avLst/>
          </a:prstGeom>
          <a:ln w="0">
            <a:noFill/>
          </a:ln>
        </p:spPr>
      </p:pic>
      <p:pic>
        <p:nvPicPr>
          <p:cNvPr id="578" name="Picture 4" descr="A black and white drawing of a rectangle&#10;&#10;Description automatically generated"/>
          <p:cNvPicPr/>
          <p:nvPr/>
        </p:nvPicPr>
        <p:blipFill>
          <a:blip r:embed="rId2"/>
          <a:stretch/>
        </p:blipFill>
        <p:spPr>
          <a:xfrm>
            <a:off x="5118840" y="556200"/>
            <a:ext cx="2133360" cy="2495160"/>
          </a:xfrm>
          <a:prstGeom prst="rect">
            <a:avLst/>
          </a:prstGeom>
          <a:ln w="0">
            <a:noFill/>
          </a:ln>
        </p:spPr>
      </p:pic>
      <p:pic>
        <p:nvPicPr>
          <p:cNvPr id="579" name="Picture 6" descr="A black and white image of a triangle&#10;&#10;Description automatically generated"/>
          <p:cNvPicPr/>
          <p:nvPr/>
        </p:nvPicPr>
        <p:blipFill>
          <a:blip r:embed="rId3"/>
          <a:stretch/>
        </p:blipFill>
        <p:spPr>
          <a:xfrm>
            <a:off x="7742520" y="3517920"/>
            <a:ext cx="1704600" cy="2533320"/>
          </a:xfrm>
          <a:prstGeom prst="rect">
            <a:avLst/>
          </a:prstGeom>
          <a:ln w="0">
            <a:noFill/>
          </a:ln>
        </p:spPr>
      </p:pic>
      <p:pic>
        <p:nvPicPr>
          <p:cNvPr id="580" name="Picture 8" descr=""/>
          <p:cNvPicPr/>
          <p:nvPr/>
        </p:nvPicPr>
        <p:blipFill>
          <a:blip r:embed="rId4"/>
          <a:stretch/>
        </p:blipFill>
        <p:spPr>
          <a:xfrm>
            <a:off x="9894600" y="3522600"/>
            <a:ext cx="1837800" cy="2457000"/>
          </a:xfrm>
          <a:prstGeom prst="rect">
            <a:avLst/>
          </a:prstGeom>
          <a:ln w="0">
            <a:noFill/>
          </a:ln>
        </p:spPr>
      </p:pic>
      <p:pic>
        <p:nvPicPr>
          <p:cNvPr id="581" name="Picture 37" descr="A black and white image of a house&#10;&#10;Description automatically generated"/>
          <p:cNvPicPr/>
          <p:nvPr/>
        </p:nvPicPr>
        <p:blipFill>
          <a:blip r:embed="rId5"/>
          <a:stretch/>
        </p:blipFill>
        <p:spPr>
          <a:xfrm>
            <a:off x="5546160" y="3589560"/>
            <a:ext cx="1704600" cy="2390400"/>
          </a:xfrm>
          <a:prstGeom prst="rect">
            <a:avLst/>
          </a:prstGeom>
          <a:ln w="0">
            <a:noFill/>
          </a:ln>
        </p:spPr>
      </p:pic>
      <p:pic>
        <p:nvPicPr>
          <p:cNvPr id="582" name="Picture 39" descr="A black and white image of a house&#10;&#10;Description automatically generated"/>
          <p:cNvPicPr/>
          <p:nvPr/>
        </p:nvPicPr>
        <p:blipFill>
          <a:blip r:embed="rId6"/>
          <a:stretch/>
        </p:blipFill>
        <p:spPr>
          <a:xfrm>
            <a:off x="7742520" y="648720"/>
            <a:ext cx="1704600" cy="24001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p:nvSpPr>
          <p:cNvPr id="583"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grpSp>
        <p:nvGrpSpPr>
          <p:cNvPr id="584" name="Group 9">
            <a:extLst>
              <a:ext uri="{C183D7F6-B498-43B3-948B-1728B52AA6E4}">
                <adec:decorative xmlns:adec="http://schemas.microsoft.com/office/drawing/2017/decorative" val="1"/>
              </a:ext>
            </a:extLst>
          </p:cNvPr>
          <p:cNvGrpSpPr/>
          <p:nvPr/>
        </p:nvGrpSpPr>
        <p:grpSpPr>
          <a:xfrm>
            <a:off x="-14400" y="0"/>
            <a:ext cx="1220760" cy="6857640"/>
            <a:chOff x="-14400" y="0"/>
            <a:chExt cx="1220760" cy="6857640"/>
          </a:xfrm>
        </p:grpSpPr>
        <p:sp>
          <p:nvSpPr>
            <p:cNvPr id="585" name="Rectangle 5">
              <a:extLst>
                <a:ext uri="{C183D7F6-B498-43B3-948B-1728B52AA6E4}">
                  <adec:decorative xmlns:adec="http://schemas.microsoft.com/office/drawing/2017/decorative" val="1"/>
                </a:ext>
              </a:extLst>
            </p:cNvPr>
            <p:cNvSpPr/>
            <p:nvPr/>
          </p:nvSpPr>
          <p:spPr>
            <a:xfrm>
              <a:off x="114480" y="468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86" name="Freeform 6">
              <a:extLst>
                <a:ext uri="{C183D7F6-B498-43B3-948B-1728B52AA6E4}">
                  <adec:decorative xmlns:adec="http://schemas.microsoft.com/office/drawing/2017/decorative" val="1"/>
                </a:ext>
              </a:extLst>
            </p:cNvPr>
            <p:cNvSpPr/>
            <p:nvPr/>
          </p:nvSpPr>
          <p:spPr>
            <a:xfrm>
              <a:off x="33480" y="217656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87" name="Freeform 7">
              <a:extLst>
                <a:ext uri="{C183D7F6-B498-43B3-948B-1728B52AA6E4}">
                  <adec:decorative xmlns:adec="http://schemas.microsoft.com/office/drawing/2017/decorative" val="1"/>
                </a:ext>
              </a:extLst>
            </p:cNvPr>
            <p:cNvSpPr/>
            <p:nvPr/>
          </p:nvSpPr>
          <p:spPr>
            <a:xfrm>
              <a:off x="28440" y="4021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88" name="Freeform 8">
              <a:extLst>
                <a:ext uri="{C183D7F6-B498-43B3-948B-1728B52AA6E4}">
                  <adec:decorative xmlns:adec="http://schemas.microsoft.com/office/drawing/2017/decorative" val="1"/>
                </a:ext>
              </a:extLst>
            </p:cNvPr>
            <p:cNvSpPr/>
            <p:nvPr/>
          </p:nvSpPr>
          <p:spPr>
            <a:xfrm>
              <a:off x="200160" y="4680"/>
              <a:ext cx="369360" cy="1810800"/>
            </a:xfrm>
            <a:custGeom>
              <a:avLst/>
              <a:gdLst>
                <a:gd name="textAreaLeft" fmla="*/ 0 w 369360"/>
                <a:gd name="textAreaRight" fmla="*/ 369720 w 369360"/>
                <a:gd name="textAreaTop" fmla="*/ 0 h 1810800"/>
                <a:gd name="textAreaBottom" fmla="*/ 1811160 h 1810800"/>
              </a:gdLst>
              <a:ahLst/>
              <a:rect l="textAreaLeft" t="textAreaTop" r="textAreaRight" b="textAreaBottom"/>
              <a:pathLst>
                <a:path w="233" h="1141">
                  <a:moveTo>
                    <a:pt x="218" y="1141"/>
                  </a:moveTo>
                  <a:lnTo>
                    <a:pt x="0" y="626"/>
                  </a:lnTo>
                  <a:lnTo>
                    <a:pt x="0" y="0"/>
                  </a:lnTo>
                  <a:lnTo>
                    <a:pt x="15" y="0"/>
                  </a:lnTo>
                  <a:lnTo>
                    <a:pt x="15" y="623"/>
                  </a:lnTo>
                  <a:lnTo>
                    <a:pt x="233" y="1135"/>
                  </a:lnTo>
                  <a:lnTo>
                    <a:pt x="218" y="114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89" name="Freeform 9">
              <a:extLst>
                <a:ext uri="{C183D7F6-B498-43B3-948B-1728B52AA6E4}">
                  <adec:decorative xmlns:adec="http://schemas.microsoft.com/office/drawing/2017/decorative" val="1"/>
                </a:ext>
              </a:extLst>
            </p:cNvPr>
            <p:cNvSpPr/>
            <p:nvPr/>
          </p:nvSpPr>
          <p:spPr>
            <a:xfrm>
              <a:off x="503280" y="18018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90" name="Freeform 10">
              <a:extLst>
                <a:ext uri="{C183D7F6-B498-43B3-948B-1728B52AA6E4}">
                  <adec:decorative xmlns:adec="http://schemas.microsoft.com/office/drawing/2017/decorative" val="1"/>
                </a:ext>
              </a:extLst>
            </p:cNvPr>
            <p:cNvSpPr/>
            <p:nvPr/>
          </p:nvSpPr>
          <p:spPr>
            <a:xfrm>
              <a:off x="285840" y="4680"/>
              <a:ext cx="369360" cy="1429920"/>
            </a:xfrm>
            <a:custGeom>
              <a:avLst/>
              <a:gdLst>
                <a:gd name="textAreaLeft" fmla="*/ 0 w 369360"/>
                <a:gd name="textAreaRight" fmla="*/ 369720 w 369360"/>
                <a:gd name="textAreaTop" fmla="*/ 0 h 1429920"/>
                <a:gd name="textAreaBottom" fmla="*/ 1430280 h 1429920"/>
              </a:gdLst>
              <a:ahLst/>
              <a:rect l="textAreaLeft" t="textAreaTop" r="textAreaRight" b="textAreaBottom"/>
              <a:pathLst>
                <a:path w="233" h="901">
                  <a:moveTo>
                    <a:pt x="221" y="901"/>
                  </a:moveTo>
                  <a:lnTo>
                    <a:pt x="0" y="383"/>
                  </a:lnTo>
                  <a:lnTo>
                    <a:pt x="0" y="0"/>
                  </a:lnTo>
                  <a:lnTo>
                    <a:pt x="18" y="0"/>
                  </a:lnTo>
                  <a:lnTo>
                    <a:pt x="18" y="380"/>
                  </a:lnTo>
                  <a:lnTo>
                    <a:pt x="233" y="895"/>
                  </a:lnTo>
                  <a:lnTo>
                    <a:pt x="221" y="90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91" name="Freeform 11">
              <a:extLst>
                <a:ext uri="{C183D7F6-B498-43B3-948B-1728B52AA6E4}">
                  <adec:decorative xmlns:adec="http://schemas.microsoft.com/office/drawing/2017/decorative" val="1"/>
                </a:ext>
              </a:extLst>
            </p:cNvPr>
            <p:cNvSpPr/>
            <p:nvPr/>
          </p:nvSpPr>
          <p:spPr>
            <a:xfrm>
              <a:off x="546120" y="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96" y="575"/>
                  </a:moveTo>
                  <a:lnTo>
                    <a:pt x="78" y="575"/>
                  </a:lnTo>
                  <a:lnTo>
                    <a:pt x="78" y="192"/>
                  </a:lnTo>
                  <a:lnTo>
                    <a:pt x="0" y="6"/>
                  </a:lnTo>
                  <a:lnTo>
                    <a:pt x="15" y="0"/>
                  </a:lnTo>
                  <a:lnTo>
                    <a:pt x="96" y="189"/>
                  </a:lnTo>
                  <a:lnTo>
                    <a:pt x="96"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92" name="Freeform 12">
              <a:extLst>
                <a:ext uri="{C183D7F6-B498-43B3-948B-1728B52AA6E4}">
                  <adec:decorative xmlns:adec="http://schemas.microsoft.com/office/drawing/2017/decorative" val="1"/>
                </a:ext>
              </a:extLst>
            </p:cNvPr>
            <p:cNvSpPr/>
            <p:nvPr/>
          </p:nvSpPr>
          <p:spPr>
            <a:xfrm>
              <a:off x="588960" y="14209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93" name="Freeform 13">
              <a:extLst>
                <a:ext uri="{C183D7F6-B498-43B3-948B-1728B52AA6E4}">
                  <adec:decorative xmlns:adec="http://schemas.microsoft.com/office/drawing/2017/decorative" val="1"/>
                </a:ext>
              </a:extLst>
            </p:cNvPr>
            <p:cNvSpPr/>
            <p:nvPr/>
          </p:nvSpPr>
          <p:spPr>
            <a:xfrm>
              <a:off x="58896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94" name="Freeform 14">
              <a:extLst>
                <a:ext uri="{C183D7F6-B498-43B3-948B-1728B52AA6E4}">
                  <adec:decorative xmlns:adec="http://schemas.microsoft.com/office/drawing/2017/decorative" val="1"/>
                </a:ext>
              </a:extLst>
            </p:cNvPr>
            <p:cNvSpPr/>
            <p:nvPr/>
          </p:nvSpPr>
          <p:spPr>
            <a:xfrm>
              <a:off x="641520" y="0"/>
              <a:ext cx="421920" cy="526680"/>
            </a:xfrm>
            <a:custGeom>
              <a:avLst/>
              <a:gdLst>
                <a:gd name="textAreaLeft" fmla="*/ 0 w 421920"/>
                <a:gd name="textAreaRight" fmla="*/ 422280 w 421920"/>
                <a:gd name="textAreaTop" fmla="*/ 0 h 526680"/>
                <a:gd name="textAreaBottom" fmla="*/ 527040 h 526680"/>
              </a:gdLst>
              <a:ahLst/>
              <a:rect l="textAreaLeft" t="textAreaTop" r="textAreaRight" b="textAreaBottom"/>
              <a:pathLst>
                <a:path w="266" h="332">
                  <a:moveTo>
                    <a:pt x="257" y="332"/>
                  </a:moveTo>
                  <a:lnTo>
                    <a:pt x="48" y="123"/>
                  </a:lnTo>
                  <a:lnTo>
                    <a:pt x="0" y="6"/>
                  </a:lnTo>
                  <a:lnTo>
                    <a:pt x="15" y="0"/>
                  </a:lnTo>
                  <a:lnTo>
                    <a:pt x="63" y="114"/>
                  </a:lnTo>
                  <a:lnTo>
                    <a:pt x="266" y="320"/>
                  </a:lnTo>
                  <a:lnTo>
                    <a:pt x="257" y="332"/>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95" name="Freeform 15">
              <a:extLst>
                <a:ext uri="{C183D7F6-B498-43B3-948B-1728B52AA6E4}">
                  <adec:decorative xmlns:adec="http://schemas.microsoft.com/office/drawing/2017/decorative" val="1"/>
                </a:ext>
              </a:extLst>
            </p:cNvPr>
            <p:cNvSpPr/>
            <p:nvPr/>
          </p:nvSpPr>
          <p:spPr>
            <a:xfrm>
              <a:off x="1020600" y="488880"/>
              <a:ext cx="161640" cy="147240"/>
            </a:xfrm>
            <a:custGeom>
              <a:avLst/>
              <a:gdLst>
                <a:gd name="textAreaLeft" fmla="*/ 0 w 161640"/>
                <a:gd name="textAreaRight" fmla="*/ 162000 w 161640"/>
                <a:gd name="textAreaTop" fmla="*/ 0 h 147240"/>
                <a:gd name="textAreaBottom" fmla="*/ 147600 h 147240"/>
              </a:gdLst>
              <a:ahLst/>
              <a:rect l="textAreaLeft" t="textAreaTop" r="textAreaRight" b="textAreaBottom"/>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96" name="Line 16">
              <a:extLst>
                <a:ext uri="{C183D7F6-B498-43B3-948B-1728B52AA6E4}">
                  <adec:decorative xmlns:adec="http://schemas.microsoft.com/office/drawing/2017/decorative" val="1"/>
                </a:ext>
              </a:extLst>
            </p:cNvPr>
            <p:cNvSpPr/>
            <p:nvPr/>
          </p:nvSpPr>
          <p:spPr>
            <a:xfrm>
              <a:off x="-4680" y="9360"/>
              <a:ext cx="360" cy="360"/>
            </a:xfrm>
            <a:prstGeom prst="line">
              <a:avLst/>
            </a:prstGeom>
            <a:ln w="15">
              <a:solidFill>
                <a:srgbClr val="ffffff"/>
              </a:solidFill>
            </a:ln>
          </p:spPr>
          <p:style>
            <a:lnRef idx="0"/>
            <a:fillRef idx="0"/>
            <a:effectRef idx="0"/>
            <a:fontRef idx="minor"/>
          </p:style>
          <p:txBody>
            <a:bodyPr lIns="90000" rIns="90000" tIns="-44640" bIns="-44640" anchor="t">
              <a:noAutofit/>
            </a:bodyPr>
            <a:p>
              <a:endParaRPr b="0" lang="en-US" sz="1800" spc="-1" strike="noStrike">
                <a:solidFill>
                  <a:schemeClr val="dk1"/>
                </a:solidFill>
                <a:latin typeface="Tw Cen MT"/>
              </a:endParaRPr>
            </a:p>
          </p:txBody>
        </p:sp>
        <p:sp>
          <p:nvSpPr>
            <p:cNvPr id="597" name="Freeform 17">
              <a:extLst>
                <a:ext uri="{C183D7F6-B498-43B3-948B-1728B52AA6E4}">
                  <adec:decorative xmlns:adec="http://schemas.microsoft.com/office/drawing/2017/decorative" val="1"/>
                </a:ext>
              </a:extLst>
            </p:cNvPr>
            <p:cNvSpPr/>
            <p:nvPr/>
          </p:nvSpPr>
          <p:spPr>
            <a:xfrm>
              <a:off x="9360" y="1801800"/>
              <a:ext cx="123480" cy="126720"/>
            </a:xfrm>
            <a:custGeom>
              <a:avLst/>
              <a:gdLst>
                <a:gd name="textAreaLeft" fmla="*/ 0 w 123480"/>
                <a:gd name="textAreaRight" fmla="*/ 123840 w 123480"/>
                <a:gd name="textAreaTop" fmla="*/ 0 h 126720"/>
                <a:gd name="textAreaBottom" fmla="*/ 127080 h 126720"/>
              </a:gdLst>
              <a:ahLst/>
              <a:rect l="textAreaLeft" t="textAreaTop" r="textAreaRight" b="textAreaBottom"/>
              <a:pathLst>
                <a:path w="78" h="80">
                  <a:moveTo>
                    <a:pt x="6" y="80"/>
                  </a:moveTo>
                  <a:lnTo>
                    <a:pt x="0" y="71"/>
                  </a:lnTo>
                  <a:lnTo>
                    <a:pt x="69" y="0"/>
                  </a:lnTo>
                  <a:lnTo>
                    <a:pt x="78" y="9"/>
                  </a:lnTo>
                  <a:lnTo>
                    <a:pt x="6" y="8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98" name="Freeform 18">
              <a:extLst>
                <a:ext uri="{C183D7F6-B498-43B3-948B-1728B52AA6E4}">
                  <adec:decorative xmlns:adec="http://schemas.microsoft.com/office/drawing/2017/decorative" val="1"/>
                </a:ext>
              </a:extLst>
            </p:cNvPr>
            <p:cNvSpPr/>
            <p:nvPr/>
          </p:nvSpPr>
          <p:spPr>
            <a:xfrm>
              <a:off x="-9360" y="3549600"/>
              <a:ext cx="147240" cy="480600"/>
            </a:xfrm>
            <a:custGeom>
              <a:avLst/>
              <a:gdLst>
                <a:gd name="textAreaLeft" fmla="*/ 0 w 147240"/>
                <a:gd name="textAreaRight" fmla="*/ 147600 w 147240"/>
                <a:gd name="textAreaTop" fmla="*/ 0 h 480600"/>
                <a:gd name="textAreaBottom" fmla="*/ 480960 h 480600"/>
              </a:gdLst>
              <a:ahLst/>
              <a:rect l="textAreaLeft" t="textAreaTop" r="textAreaRight" b="textAreaBottom"/>
              <a:pathLst>
                <a:path w="93" h="303">
                  <a:moveTo>
                    <a:pt x="93" y="303"/>
                  </a:moveTo>
                  <a:lnTo>
                    <a:pt x="78" y="303"/>
                  </a:lnTo>
                  <a:lnTo>
                    <a:pt x="78" y="78"/>
                  </a:lnTo>
                  <a:lnTo>
                    <a:pt x="0" y="12"/>
                  </a:lnTo>
                  <a:lnTo>
                    <a:pt x="12" y="0"/>
                  </a:lnTo>
                  <a:lnTo>
                    <a:pt x="93" y="69"/>
                  </a:lnTo>
                  <a:lnTo>
                    <a:pt x="93" y="303"/>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599" name="Freeform 19">
              <a:extLst>
                <a:ext uri="{C183D7F6-B498-43B3-948B-1728B52AA6E4}">
                  <adec:decorative xmlns:adec="http://schemas.microsoft.com/office/drawing/2017/decorative" val="1"/>
                </a:ext>
              </a:extLst>
            </p:cNvPr>
            <p:cNvSpPr/>
            <p:nvPr/>
          </p:nvSpPr>
          <p:spPr>
            <a:xfrm>
              <a:off x="128520" y="1382760"/>
              <a:ext cx="142560" cy="475920"/>
            </a:xfrm>
            <a:custGeom>
              <a:avLst/>
              <a:gdLst>
                <a:gd name="textAreaLeft" fmla="*/ 0 w 142560"/>
                <a:gd name="textAreaRight" fmla="*/ 142920 w 142560"/>
                <a:gd name="textAreaTop" fmla="*/ 0 h 475920"/>
                <a:gd name="textAreaBottom" fmla="*/ 476280 h 475920"/>
              </a:gdLst>
              <a:ahLst/>
              <a:rect l="textAreaLeft" t="textAreaTop" r="textAreaRight" b="textAreaBottom"/>
              <a:pathLst>
                <a:path w="90" h="300">
                  <a:moveTo>
                    <a:pt x="90" y="300"/>
                  </a:moveTo>
                  <a:lnTo>
                    <a:pt x="78" y="300"/>
                  </a:lnTo>
                  <a:lnTo>
                    <a:pt x="78" y="84"/>
                  </a:lnTo>
                  <a:lnTo>
                    <a:pt x="0" y="9"/>
                  </a:lnTo>
                  <a:lnTo>
                    <a:pt x="9" y="0"/>
                  </a:lnTo>
                  <a:lnTo>
                    <a:pt x="90" y="81"/>
                  </a:lnTo>
                  <a:lnTo>
                    <a:pt x="90" y="30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00" name="Freeform 20">
              <a:extLst>
                <a:ext uri="{C183D7F6-B498-43B3-948B-1728B52AA6E4}">
                  <adec:decorative xmlns:adec="http://schemas.microsoft.com/office/drawing/2017/decorative" val="1"/>
                </a:ext>
              </a:extLst>
            </p:cNvPr>
            <p:cNvSpPr/>
            <p:nvPr/>
          </p:nvSpPr>
          <p:spPr>
            <a:xfrm>
              <a:off x="204840" y="1849320"/>
              <a:ext cx="114120" cy="107640"/>
            </a:xfrm>
            <a:custGeom>
              <a:avLst/>
              <a:gdLst>
                <a:gd name="textAreaLeft" fmla="*/ 0 w 114120"/>
                <a:gd name="textAreaRight" fmla="*/ 114480 w 114120"/>
                <a:gd name="textAreaTop" fmla="*/ 0 h 107640"/>
                <a:gd name="textAreaBottom" fmla="*/ 108000 h 107640"/>
              </a:gdLst>
              <a:ahLst/>
              <a:rect l="textAreaLeft" t="textAreaTop" r="textAreaRight" b="textAreaBottom"/>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01" name="Rectangle 21">
              <a:extLst>
                <a:ext uri="{C183D7F6-B498-43B3-948B-1728B52AA6E4}">
                  <adec:decorative xmlns:adec="http://schemas.microsoft.com/office/drawing/2017/decorative" val="1"/>
                </a:ext>
              </a:extLst>
            </p:cNvPr>
            <p:cNvSpPr/>
            <p:nvPr/>
          </p:nvSpPr>
          <p:spPr>
            <a:xfrm>
              <a:off x="133200" y="466236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02" name="Freeform 22">
              <a:extLst>
                <a:ext uri="{C183D7F6-B498-43B3-948B-1728B52AA6E4}">
                  <adec:decorative xmlns:adec="http://schemas.microsoft.com/office/drawing/2017/decorative" val="1"/>
                </a:ext>
              </a:extLst>
            </p:cNvPr>
            <p:cNvSpPr/>
            <p:nvPr/>
          </p:nvSpPr>
          <p:spPr>
            <a:xfrm>
              <a:off x="223920" y="5041800"/>
              <a:ext cx="369360" cy="1801440"/>
            </a:xfrm>
            <a:custGeom>
              <a:avLst/>
              <a:gdLst>
                <a:gd name="textAreaLeft" fmla="*/ 0 w 369360"/>
                <a:gd name="textAreaRight" fmla="*/ 369720 w 369360"/>
                <a:gd name="textAreaTop" fmla="*/ 0 h 1801440"/>
                <a:gd name="textAreaBottom" fmla="*/ 1801800 h 1801440"/>
              </a:gdLst>
              <a:ahLst/>
              <a:rect l="textAreaLeft" t="textAreaTop" r="textAreaRight" b="textAreaBottom"/>
              <a:pathLst>
                <a:path w="233" h="1135">
                  <a:moveTo>
                    <a:pt x="15" y="1135"/>
                  </a:moveTo>
                  <a:lnTo>
                    <a:pt x="0" y="1135"/>
                  </a:lnTo>
                  <a:lnTo>
                    <a:pt x="0" y="515"/>
                  </a:lnTo>
                  <a:lnTo>
                    <a:pt x="0" y="512"/>
                  </a:lnTo>
                  <a:lnTo>
                    <a:pt x="218" y="0"/>
                  </a:lnTo>
                  <a:lnTo>
                    <a:pt x="233" y="6"/>
                  </a:lnTo>
                  <a:lnTo>
                    <a:pt x="15" y="518"/>
                  </a:lnTo>
                  <a:lnTo>
                    <a:pt x="15" y="113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03" name="Freeform 23">
              <a:extLst>
                <a:ext uri="{C183D7F6-B498-43B3-948B-1728B52AA6E4}">
                  <adec:decorative xmlns:adec="http://schemas.microsoft.com/office/drawing/2017/decorative" val="1"/>
                </a:ext>
              </a:extLst>
            </p:cNvPr>
            <p:cNvSpPr/>
            <p:nvPr/>
          </p:nvSpPr>
          <p:spPr>
            <a:xfrm>
              <a:off x="52560" y="4481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04" name="Freeform 24">
              <a:extLst>
                <a:ext uri="{C183D7F6-B498-43B3-948B-1728B52AA6E4}">
                  <adec:decorative xmlns:adec="http://schemas.microsoft.com/office/drawing/2017/decorative" val="1"/>
                </a:ext>
              </a:extLst>
            </p:cNvPr>
            <p:cNvSpPr/>
            <p:nvPr/>
          </p:nvSpPr>
          <p:spPr>
            <a:xfrm>
              <a:off x="-14400" y="5627520"/>
              <a:ext cx="85320" cy="1215720"/>
            </a:xfrm>
            <a:custGeom>
              <a:avLst/>
              <a:gdLst>
                <a:gd name="textAreaLeft" fmla="*/ 0 w 85320"/>
                <a:gd name="textAreaRight" fmla="*/ 85680 w 85320"/>
                <a:gd name="textAreaTop" fmla="*/ 0 h 1215720"/>
                <a:gd name="textAreaBottom" fmla="*/ 1216080 h 1215720"/>
              </a:gdLst>
              <a:ahLst/>
              <a:rect l="textAreaLeft" t="textAreaTop" r="textAreaRight" b="textAreaBottom"/>
              <a:pathLst>
                <a:path w="54" h="766">
                  <a:moveTo>
                    <a:pt x="54" y="766"/>
                  </a:moveTo>
                  <a:lnTo>
                    <a:pt x="36" y="766"/>
                  </a:lnTo>
                  <a:lnTo>
                    <a:pt x="36" y="149"/>
                  </a:lnTo>
                  <a:lnTo>
                    <a:pt x="0" y="3"/>
                  </a:lnTo>
                  <a:lnTo>
                    <a:pt x="18" y="0"/>
                  </a:lnTo>
                  <a:lnTo>
                    <a:pt x="54" y="146"/>
                  </a:lnTo>
                  <a:lnTo>
                    <a:pt x="54" y="76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05" name="Freeform 25">
              <a:extLst>
                <a:ext uri="{C183D7F6-B498-43B3-948B-1728B52AA6E4}">
                  <adec:decorative xmlns:adec="http://schemas.microsoft.com/office/drawing/2017/decorative" val="1"/>
                </a:ext>
              </a:extLst>
            </p:cNvPr>
            <p:cNvSpPr/>
            <p:nvPr/>
          </p:nvSpPr>
          <p:spPr>
            <a:xfrm>
              <a:off x="527040" y="4867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06" name="Freeform 26">
              <a:extLst>
                <a:ext uri="{C183D7F6-B498-43B3-948B-1728B52AA6E4}">
                  <adec:decorative xmlns:adec="http://schemas.microsoft.com/office/drawing/2017/decorative" val="1"/>
                </a:ext>
              </a:extLst>
            </p:cNvPr>
            <p:cNvSpPr/>
            <p:nvPr/>
          </p:nvSpPr>
          <p:spPr>
            <a:xfrm>
              <a:off x="309600" y="5423040"/>
              <a:ext cx="374400" cy="1425240"/>
            </a:xfrm>
            <a:custGeom>
              <a:avLst/>
              <a:gdLst>
                <a:gd name="textAreaLeft" fmla="*/ 0 w 374400"/>
                <a:gd name="textAreaRight" fmla="*/ 374760 w 374400"/>
                <a:gd name="textAreaTop" fmla="*/ 0 h 1425240"/>
                <a:gd name="textAreaBottom" fmla="*/ 1425600 h 1425240"/>
              </a:gdLst>
              <a:ahLst/>
              <a:rect l="textAreaLeft" t="textAreaTop" r="textAreaRight" b="textAreaBottom"/>
              <a:pathLst>
                <a:path w="236" h="898">
                  <a:moveTo>
                    <a:pt x="18" y="898"/>
                  </a:moveTo>
                  <a:lnTo>
                    <a:pt x="0" y="898"/>
                  </a:lnTo>
                  <a:lnTo>
                    <a:pt x="0" y="515"/>
                  </a:lnTo>
                  <a:lnTo>
                    <a:pt x="3" y="512"/>
                  </a:lnTo>
                  <a:lnTo>
                    <a:pt x="221" y="0"/>
                  </a:lnTo>
                  <a:lnTo>
                    <a:pt x="236" y="6"/>
                  </a:lnTo>
                  <a:lnTo>
                    <a:pt x="18" y="518"/>
                  </a:lnTo>
                  <a:lnTo>
                    <a:pt x="18" y="898"/>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07" name="Freeform 27">
              <a:extLst>
                <a:ext uri="{C183D7F6-B498-43B3-948B-1728B52AA6E4}">
                  <adec:decorative xmlns:adec="http://schemas.microsoft.com/office/drawing/2017/decorative" val="1"/>
                </a:ext>
              </a:extLst>
            </p:cNvPr>
            <p:cNvSpPr/>
            <p:nvPr/>
          </p:nvSpPr>
          <p:spPr>
            <a:xfrm>
              <a:off x="569880" y="594504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15" y="575"/>
                  </a:moveTo>
                  <a:lnTo>
                    <a:pt x="0" y="569"/>
                  </a:lnTo>
                  <a:lnTo>
                    <a:pt x="81" y="383"/>
                  </a:lnTo>
                  <a:lnTo>
                    <a:pt x="81" y="0"/>
                  </a:lnTo>
                  <a:lnTo>
                    <a:pt x="96" y="0"/>
                  </a:lnTo>
                  <a:lnTo>
                    <a:pt x="96" y="386"/>
                  </a:lnTo>
                  <a:lnTo>
                    <a:pt x="15"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08" name="Freeform 28">
              <a:extLst>
                <a:ext uri="{C183D7F6-B498-43B3-948B-1728B52AA6E4}">
                  <adec:decorative xmlns:adec="http://schemas.microsoft.com/office/drawing/2017/decorative" val="1"/>
                </a:ext>
              </a:extLst>
            </p:cNvPr>
            <p:cNvSpPr/>
            <p:nvPr/>
          </p:nvSpPr>
          <p:spPr>
            <a:xfrm>
              <a:off x="612720" y="5246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09" name="Freeform 29">
              <a:extLst>
                <a:ext uri="{C183D7F6-B498-43B3-948B-1728B52AA6E4}">
                  <adec:decorative xmlns:adec="http://schemas.microsoft.com/office/drawing/2017/decorative" val="1"/>
                </a:ext>
              </a:extLst>
            </p:cNvPr>
            <p:cNvSpPr/>
            <p:nvPr/>
          </p:nvSpPr>
          <p:spPr>
            <a:xfrm>
              <a:off x="612720" y="57643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10" name="Freeform 30">
              <a:extLst>
                <a:ext uri="{C183D7F6-B498-43B3-948B-1728B52AA6E4}">
                  <adec:decorative xmlns:adec="http://schemas.microsoft.com/office/drawing/2017/decorative" val="1"/>
                </a:ext>
              </a:extLst>
            </p:cNvPr>
            <p:cNvSpPr/>
            <p:nvPr/>
          </p:nvSpPr>
          <p:spPr>
            <a:xfrm>
              <a:off x="669960" y="6330960"/>
              <a:ext cx="417240" cy="517320"/>
            </a:xfrm>
            <a:custGeom>
              <a:avLst/>
              <a:gdLst>
                <a:gd name="textAreaLeft" fmla="*/ 0 w 417240"/>
                <a:gd name="textAreaRight" fmla="*/ 417600 w 417240"/>
                <a:gd name="textAreaTop" fmla="*/ 0 h 517320"/>
                <a:gd name="textAreaBottom" fmla="*/ 517680 h 517320"/>
              </a:gdLst>
              <a:ahLst/>
              <a:rect l="textAreaLeft" t="textAreaTop" r="textAreaRight" b="textAreaBottom"/>
              <a:pathLst>
                <a:path w="263" h="326">
                  <a:moveTo>
                    <a:pt x="15" y="326"/>
                  </a:moveTo>
                  <a:lnTo>
                    <a:pt x="0" y="320"/>
                  </a:lnTo>
                  <a:lnTo>
                    <a:pt x="45" y="206"/>
                  </a:lnTo>
                  <a:lnTo>
                    <a:pt x="48" y="206"/>
                  </a:lnTo>
                  <a:lnTo>
                    <a:pt x="254" y="0"/>
                  </a:lnTo>
                  <a:lnTo>
                    <a:pt x="263" y="12"/>
                  </a:lnTo>
                  <a:lnTo>
                    <a:pt x="60" y="215"/>
                  </a:lnTo>
                  <a:lnTo>
                    <a:pt x="15" y="32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11" name="Freeform 31">
              <a:extLst>
                <a:ext uri="{C183D7F6-B498-43B3-948B-1728B52AA6E4}">
                  <adec:decorative xmlns:adec="http://schemas.microsoft.com/office/drawing/2017/decorative" val="1"/>
                </a:ext>
              </a:extLst>
            </p:cNvPr>
            <p:cNvSpPr/>
            <p:nvPr/>
          </p:nvSpPr>
          <p:spPr>
            <a:xfrm>
              <a:off x="1049400" y="6221520"/>
              <a:ext cx="156960" cy="147240"/>
            </a:xfrm>
            <a:custGeom>
              <a:avLst/>
              <a:gdLst>
                <a:gd name="textAreaLeft" fmla="*/ 0 w 156960"/>
                <a:gd name="textAreaRight" fmla="*/ 157320 w 156960"/>
                <a:gd name="textAreaTop" fmla="*/ 0 h 147240"/>
                <a:gd name="textAreaBottom" fmla="*/ 147600 h 147240"/>
              </a:gdLst>
              <a:ahLst/>
              <a:rect l="textAreaLeft" t="textAreaTop" r="textAreaRight" b="textAreaBottom"/>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sp>
        <p:nvSpPr>
          <p:cNvPr id="612" name="PlaceHolder 1"/>
          <p:cNvSpPr>
            <a:spLocks noGrp="1"/>
          </p:cNvSpPr>
          <p:nvPr>
            <p:ph type="title"/>
          </p:nvPr>
        </p:nvSpPr>
        <p:spPr>
          <a:xfrm>
            <a:off x="1019160" y="1093680"/>
            <a:ext cx="3059640" cy="4696920"/>
          </a:xfrm>
          <a:prstGeom prst="rect">
            <a:avLst/>
          </a:prstGeom>
          <a:noFill/>
          <a:ln w="0">
            <a:noFill/>
          </a:ln>
        </p:spPr>
        <p:txBody>
          <a:bodyPr lIns="91440" rIns="91440" tIns="45720" bIns="45720" anchor="ctr">
            <a:normAutofit/>
          </a:bodyPr>
          <a:p>
            <a:pPr indent="0" defTabSz="914400">
              <a:lnSpc>
                <a:spcPct val="90000"/>
              </a:lnSpc>
              <a:buNone/>
            </a:pPr>
            <a:r>
              <a:rPr b="0" lang="en-US" sz="3600" spc="-1" strike="noStrike" cap="all">
                <a:solidFill>
                  <a:schemeClr val="dk1"/>
                </a:solidFill>
                <a:latin typeface="Tw Cen MT"/>
              </a:rPr>
              <a:t>Levi &amp; </a:t>
            </a:r>
            <a:br>
              <a:rPr sz="3600"/>
            </a:br>
            <a:r>
              <a:rPr b="0" lang="en-US" sz="3600" spc="-1" strike="noStrike" cap="all">
                <a:solidFill>
                  <a:schemeClr val="dk1"/>
                </a:solidFill>
                <a:latin typeface="Tw Cen MT"/>
              </a:rPr>
              <a:t>Bruce – </a:t>
            </a:r>
            <a:br>
              <a:rPr sz="3600"/>
            </a:br>
            <a:r>
              <a:rPr b="0" lang="en-US" sz="3600" spc="-1" strike="noStrike" cap="all">
                <a:solidFill>
                  <a:schemeClr val="dk1"/>
                </a:solidFill>
                <a:latin typeface="Tw Cen MT"/>
              </a:rPr>
              <a:t>PLAYER CLASS CRC CARD</a:t>
            </a:r>
            <a:endParaRPr b="0" lang="en-US" sz="3600" spc="-1" strike="noStrike">
              <a:solidFill>
                <a:schemeClr val="dk1"/>
              </a:solidFill>
              <a:latin typeface="Tw Cen MT"/>
            </a:endParaRPr>
          </a:p>
        </p:txBody>
      </p:sp>
      <p:sp useBgFill="1">
        <p:nvSpPr>
          <p:cNvPr id="613" name="Round Diagonal Corner Rectangle 7">
            <a:extLst>
              <a:ext uri="{C183D7F6-B498-43B3-948B-1728B52AA6E4}">
                <adec:decorative xmlns:adec="http://schemas.microsoft.com/office/drawing/2017/decorative" val="1"/>
              </a:ext>
            </a:extLst>
          </p:cNvPr>
          <p:cNvSpPr/>
          <p:nvPr/>
        </p:nvSpPr>
        <p:spPr>
          <a:xfrm>
            <a:off x="4624920" y="0"/>
            <a:ext cx="7566480" cy="6848280"/>
          </a:xfrm>
          <a:prstGeom prst="round2DiagRect">
            <a:avLst>
              <a:gd name="adj1" fmla="val 0"/>
              <a:gd name="adj2" fmla="val 0"/>
            </a:avLst>
          </a:prstGeom>
          <a:ln w="19050">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sp>
        <p:nvSpPr>
          <p:cNvPr id="614" name="TextBox 3"/>
          <p:cNvSpPr/>
          <p:nvPr/>
        </p:nvSpPr>
        <p:spPr>
          <a:xfrm>
            <a:off x="5492160" y="3080520"/>
            <a:ext cx="5832000" cy="3107160"/>
          </a:xfrm>
          <a:prstGeom prst="rect">
            <a:avLst/>
          </a:prstGeom>
          <a:noFill/>
          <a:ln w="0">
            <a:noFill/>
          </a:ln>
        </p:spPr>
        <p:style>
          <a:lnRef idx="0"/>
          <a:fillRef idx="0"/>
          <a:effectRef idx="0"/>
          <a:fontRef idx="minor"/>
        </p:style>
        <p:txBody>
          <a:bodyPr lIns="90000" rIns="90000" tIns="45000" bIns="45000" anchor="t">
            <a:spAutoFit/>
          </a:bodyPr>
          <a:p>
            <a:pPr marL="285840" indent="-285840" defTabSz="457200">
              <a:lnSpc>
                <a:spcPct val="100000"/>
              </a:lnSpc>
              <a:buClr>
                <a:srgbClr val="ffffff"/>
              </a:buClr>
              <a:buFont typeface="Arial"/>
              <a:buChar char="•"/>
            </a:pPr>
            <a:r>
              <a:rPr b="0" lang="en-US" sz="1800" spc="-1" strike="noStrike">
                <a:solidFill>
                  <a:schemeClr val="dk1"/>
                </a:solidFill>
                <a:latin typeface="Tw Cen MT"/>
              </a:rPr>
              <a:t>Stores the traits that are added via the PlayerTrait interface in a HashMap of traits</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Manages the traits of each instance of Player (add, remove, &amp; get)</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Enables traits and classes to easily cooperate with one another</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Implements Comparable (equals and compareTo) in order to see if two traits have the same type or class</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 </a:t>
            </a:r>
            <a:r>
              <a:rPr b="0" lang="en-US" sz="1800" spc="-1" strike="noStrike">
                <a:solidFill>
                  <a:schemeClr val="dk1"/>
                </a:solidFill>
                <a:latin typeface="Tw Cen MT"/>
              </a:rPr>
              <a:t>Can also output the number associated with the player as well as the HashMap of traits</a:t>
            </a:r>
            <a:endParaRPr b="0" lang="en-US" sz="1800" spc="-1" strike="noStrike">
              <a:solidFill>
                <a:srgbClr val="ffffff"/>
              </a:solidFill>
              <a:latin typeface="Arial"/>
            </a:endParaRPr>
          </a:p>
        </p:txBody>
      </p:sp>
      <p:pic>
        <p:nvPicPr>
          <p:cNvPr id="615" name="Picture 4" descr="A screenshot of a computer&#10;&#10;Description automatically generated"/>
          <p:cNvPicPr/>
          <p:nvPr/>
        </p:nvPicPr>
        <p:blipFill>
          <a:blip r:embed="rId1"/>
          <a:stretch/>
        </p:blipFill>
        <p:spPr>
          <a:xfrm>
            <a:off x="5249880" y="633600"/>
            <a:ext cx="6148800" cy="19418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p:nvSpPr>
          <p:cNvPr id="616"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grpSp>
        <p:nvGrpSpPr>
          <p:cNvPr id="617" name="Group 9">
            <a:extLst>
              <a:ext uri="{C183D7F6-B498-43B3-948B-1728B52AA6E4}">
                <adec:decorative xmlns:adec="http://schemas.microsoft.com/office/drawing/2017/decorative" val="1"/>
              </a:ext>
            </a:extLst>
          </p:cNvPr>
          <p:cNvGrpSpPr/>
          <p:nvPr/>
        </p:nvGrpSpPr>
        <p:grpSpPr>
          <a:xfrm>
            <a:off x="-14400" y="0"/>
            <a:ext cx="1220760" cy="6857640"/>
            <a:chOff x="-14400" y="0"/>
            <a:chExt cx="1220760" cy="6857640"/>
          </a:xfrm>
        </p:grpSpPr>
        <p:sp>
          <p:nvSpPr>
            <p:cNvPr id="618" name="Rectangle 5">
              <a:extLst>
                <a:ext uri="{C183D7F6-B498-43B3-948B-1728B52AA6E4}">
                  <adec:decorative xmlns:adec="http://schemas.microsoft.com/office/drawing/2017/decorative" val="1"/>
                </a:ext>
              </a:extLst>
            </p:cNvPr>
            <p:cNvSpPr/>
            <p:nvPr/>
          </p:nvSpPr>
          <p:spPr>
            <a:xfrm>
              <a:off x="114480" y="468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19" name="Freeform 6">
              <a:extLst>
                <a:ext uri="{C183D7F6-B498-43B3-948B-1728B52AA6E4}">
                  <adec:decorative xmlns:adec="http://schemas.microsoft.com/office/drawing/2017/decorative" val="1"/>
                </a:ext>
              </a:extLst>
            </p:cNvPr>
            <p:cNvSpPr/>
            <p:nvPr/>
          </p:nvSpPr>
          <p:spPr>
            <a:xfrm>
              <a:off x="33480" y="217656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20" name="Freeform 7">
              <a:extLst>
                <a:ext uri="{C183D7F6-B498-43B3-948B-1728B52AA6E4}">
                  <adec:decorative xmlns:adec="http://schemas.microsoft.com/office/drawing/2017/decorative" val="1"/>
                </a:ext>
              </a:extLst>
            </p:cNvPr>
            <p:cNvSpPr/>
            <p:nvPr/>
          </p:nvSpPr>
          <p:spPr>
            <a:xfrm>
              <a:off x="28440" y="4021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21" name="Freeform 8">
              <a:extLst>
                <a:ext uri="{C183D7F6-B498-43B3-948B-1728B52AA6E4}">
                  <adec:decorative xmlns:adec="http://schemas.microsoft.com/office/drawing/2017/decorative" val="1"/>
                </a:ext>
              </a:extLst>
            </p:cNvPr>
            <p:cNvSpPr/>
            <p:nvPr/>
          </p:nvSpPr>
          <p:spPr>
            <a:xfrm>
              <a:off x="200160" y="4680"/>
              <a:ext cx="369360" cy="1810800"/>
            </a:xfrm>
            <a:custGeom>
              <a:avLst/>
              <a:gdLst>
                <a:gd name="textAreaLeft" fmla="*/ 0 w 369360"/>
                <a:gd name="textAreaRight" fmla="*/ 369720 w 369360"/>
                <a:gd name="textAreaTop" fmla="*/ 0 h 1810800"/>
                <a:gd name="textAreaBottom" fmla="*/ 1811160 h 1810800"/>
              </a:gdLst>
              <a:ahLst/>
              <a:rect l="textAreaLeft" t="textAreaTop" r="textAreaRight" b="textAreaBottom"/>
              <a:pathLst>
                <a:path w="233" h="1141">
                  <a:moveTo>
                    <a:pt x="218" y="1141"/>
                  </a:moveTo>
                  <a:lnTo>
                    <a:pt x="0" y="626"/>
                  </a:lnTo>
                  <a:lnTo>
                    <a:pt x="0" y="0"/>
                  </a:lnTo>
                  <a:lnTo>
                    <a:pt x="15" y="0"/>
                  </a:lnTo>
                  <a:lnTo>
                    <a:pt x="15" y="623"/>
                  </a:lnTo>
                  <a:lnTo>
                    <a:pt x="233" y="1135"/>
                  </a:lnTo>
                  <a:lnTo>
                    <a:pt x="218" y="114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22" name="Freeform 9">
              <a:extLst>
                <a:ext uri="{C183D7F6-B498-43B3-948B-1728B52AA6E4}">
                  <adec:decorative xmlns:adec="http://schemas.microsoft.com/office/drawing/2017/decorative" val="1"/>
                </a:ext>
              </a:extLst>
            </p:cNvPr>
            <p:cNvSpPr/>
            <p:nvPr/>
          </p:nvSpPr>
          <p:spPr>
            <a:xfrm>
              <a:off x="503280" y="18018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23" name="Freeform 10">
              <a:extLst>
                <a:ext uri="{C183D7F6-B498-43B3-948B-1728B52AA6E4}">
                  <adec:decorative xmlns:adec="http://schemas.microsoft.com/office/drawing/2017/decorative" val="1"/>
                </a:ext>
              </a:extLst>
            </p:cNvPr>
            <p:cNvSpPr/>
            <p:nvPr/>
          </p:nvSpPr>
          <p:spPr>
            <a:xfrm>
              <a:off x="285840" y="4680"/>
              <a:ext cx="369360" cy="1429920"/>
            </a:xfrm>
            <a:custGeom>
              <a:avLst/>
              <a:gdLst>
                <a:gd name="textAreaLeft" fmla="*/ 0 w 369360"/>
                <a:gd name="textAreaRight" fmla="*/ 369720 w 369360"/>
                <a:gd name="textAreaTop" fmla="*/ 0 h 1429920"/>
                <a:gd name="textAreaBottom" fmla="*/ 1430280 h 1429920"/>
              </a:gdLst>
              <a:ahLst/>
              <a:rect l="textAreaLeft" t="textAreaTop" r="textAreaRight" b="textAreaBottom"/>
              <a:pathLst>
                <a:path w="233" h="901">
                  <a:moveTo>
                    <a:pt x="221" y="901"/>
                  </a:moveTo>
                  <a:lnTo>
                    <a:pt x="0" y="383"/>
                  </a:lnTo>
                  <a:lnTo>
                    <a:pt x="0" y="0"/>
                  </a:lnTo>
                  <a:lnTo>
                    <a:pt x="18" y="0"/>
                  </a:lnTo>
                  <a:lnTo>
                    <a:pt x="18" y="380"/>
                  </a:lnTo>
                  <a:lnTo>
                    <a:pt x="233" y="895"/>
                  </a:lnTo>
                  <a:lnTo>
                    <a:pt x="221" y="90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24" name="Freeform 11">
              <a:extLst>
                <a:ext uri="{C183D7F6-B498-43B3-948B-1728B52AA6E4}">
                  <adec:decorative xmlns:adec="http://schemas.microsoft.com/office/drawing/2017/decorative" val="1"/>
                </a:ext>
              </a:extLst>
            </p:cNvPr>
            <p:cNvSpPr/>
            <p:nvPr/>
          </p:nvSpPr>
          <p:spPr>
            <a:xfrm>
              <a:off x="546120" y="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96" y="575"/>
                  </a:moveTo>
                  <a:lnTo>
                    <a:pt x="78" y="575"/>
                  </a:lnTo>
                  <a:lnTo>
                    <a:pt x="78" y="192"/>
                  </a:lnTo>
                  <a:lnTo>
                    <a:pt x="0" y="6"/>
                  </a:lnTo>
                  <a:lnTo>
                    <a:pt x="15" y="0"/>
                  </a:lnTo>
                  <a:lnTo>
                    <a:pt x="96" y="189"/>
                  </a:lnTo>
                  <a:lnTo>
                    <a:pt x="96"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25" name="Freeform 12">
              <a:extLst>
                <a:ext uri="{C183D7F6-B498-43B3-948B-1728B52AA6E4}">
                  <adec:decorative xmlns:adec="http://schemas.microsoft.com/office/drawing/2017/decorative" val="1"/>
                </a:ext>
              </a:extLst>
            </p:cNvPr>
            <p:cNvSpPr/>
            <p:nvPr/>
          </p:nvSpPr>
          <p:spPr>
            <a:xfrm>
              <a:off x="588960" y="14209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26" name="Freeform 13">
              <a:extLst>
                <a:ext uri="{C183D7F6-B498-43B3-948B-1728B52AA6E4}">
                  <adec:decorative xmlns:adec="http://schemas.microsoft.com/office/drawing/2017/decorative" val="1"/>
                </a:ext>
              </a:extLst>
            </p:cNvPr>
            <p:cNvSpPr/>
            <p:nvPr/>
          </p:nvSpPr>
          <p:spPr>
            <a:xfrm>
              <a:off x="58896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27" name="Freeform 14">
              <a:extLst>
                <a:ext uri="{C183D7F6-B498-43B3-948B-1728B52AA6E4}">
                  <adec:decorative xmlns:adec="http://schemas.microsoft.com/office/drawing/2017/decorative" val="1"/>
                </a:ext>
              </a:extLst>
            </p:cNvPr>
            <p:cNvSpPr/>
            <p:nvPr/>
          </p:nvSpPr>
          <p:spPr>
            <a:xfrm>
              <a:off x="641520" y="0"/>
              <a:ext cx="421920" cy="526680"/>
            </a:xfrm>
            <a:custGeom>
              <a:avLst/>
              <a:gdLst>
                <a:gd name="textAreaLeft" fmla="*/ 0 w 421920"/>
                <a:gd name="textAreaRight" fmla="*/ 422280 w 421920"/>
                <a:gd name="textAreaTop" fmla="*/ 0 h 526680"/>
                <a:gd name="textAreaBottom" fmla="*/ 527040 h 526680"/>
              </a:gdLst>
              <a:ahLst/>
              <a:rect l="textAreaLeft" t="textAreaTop" r="textAreaRight" b="textAreaBottom"/>
              <a:pathLst>
                <a:path w="266" h="332">
                  <a:moveTo>
                    <a:pt x="257" y="332"/>
                  </a:moveTo>
                  <a:lnTo>
                    <a:pt x="48" y="123"/>
                  </a:lnTo>
                  <a:lnTo>
                    <a:pt x="0" y="6"/>
                  </a:lnTo>
                  <a:lnTo>
                    <a:pt x="15" y="0"/>
                  </a:lnTo>
                  <a:lnTo>
                    <a:pt x="63" y="114"/>
                  </a:lnTo>
                  <a:lnTo>
                    <a:pt x="266" y="320"/>
                  </a:lnTo>
                  <a:lnTo>
                    <a:pt x="257" y="332"/>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28" name="Freeform 15">
              <a:extLst>
                <a:ext uri="{C183D7F6-B498-43B3-948B-1728B52AA6E4}">
                  <adec:decorative xmlns:adec="http://schemas.microsoft.com/office/drawing/2017/decorative" val="1"/>
                </a:ext>
              </a:extLst>
            </p:cNvPr>
            <p:cNvSpPr/>
            <p:nvPr/>
          </p:nvSpPr>
          <p:spPr>
            <a:xfrm>
              <a:off x="1020600" y="488880"/>
              <a:ext cx="161640" cy="147240"/>
            </a:xfrm>
            <a:custGeom>
              <a:avLst/>
              <a:gdLst>
                <a:gd name="textAreaLeft" fmla="*/ 0 w 161640"/>
                <a:gd name="textAreaRight" fmla="*/ 162000 w 161640"/>
                <a:gd name="textAreaTop" fmla="*/ 0 h 147240"/>
                <a:gd name="textAreaBottom" fmla="*/ 147600 h 147240"/>
              </a:gdLst>
              <a:ahLst/>
              <a:rect l="textAreaLeft" t="textAreaTop" r="textAreaRight" b="textAreaBottom"/>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29" name="Line 16">
              <a:extLst>
                <a:ext uri="{C183D7F6-B498-43B3-948B-1728B52AA6E4}">
                  <adec:decorative xmlns:adec="http://schemas.microsoft.com/office/drawing/2017/decorative" val="1"/>
                </a:ext>
              </a:extLst>
            </p:cNvPr>
            <p:cNvSpPr/>
            <p:nvPr/>
          </p:nvSpPr>
          <p:spPr>
            <a:xfrm>
              <a:off x="-4680" y="9360"/>
              <a:ext cx="360" cy="360"/>
            </a:xfrm>
            <a:prstGeom prst="line">
              <a:avLst/>
            </a:prstGeom>
            <a:ln w="15">
              <a:solidFill>
                <a:srgbClr val="ffffff"/>
              </a:solidFill>
            </a:ln>
          </p:spPr>
          <p:style>
            <a:lnRef idx="0"/>
            <a:fillRef idx="0"/>
            <a:effectRef idx="0"/>
            <a:fontRef idx="minor"/>
          </p:style>
          <p:txBody>
            <a:bodyPr lIns="90000" rIns="90000" tIns="-44640" bIns="-44640" anchor="t">
              <a:noAutofit/>
            </a:bodyPr>
            <a:p>
              <a:endParaRPr b="0" lang="en-US" sz="1800" spc="-1" strike="noStrike">
                <a:solidFill>
                  <a:schemeClr val="dk1"/>
                </a:solidFill>
                <a:latin typeface="Tw Cen MT"/>
              </a:endParaRPr>
            </a:p>
          </p:txBody>
        </p:sp>
        <p:sp>
          <p:nvSpPr>
            <p:cNvPr id="630" name="Freeform 17">
              <a:extLst>
                <a:ext uri="{C183D7F6-B498-43B3-948B-1728B52AA6E4}">
                  <adec:decorative xmlns:adec="http://schemas.microsoft.com/office/drawing/2017/decorative" val="1"/>
                </a:ext>
              </a:extLst>
            </p:cNvPr>
            <p:cNvSpPr/>
            <p:nvPr/>
          </p:nvSpPr>
          <p:spPr>
            <a:xfrm>
              <a:off x="9360" y="1801800"/>
              <a:ext cx="123480" cy="126720"/>
            </a:xfrm>
            <a:custGeom>
              <a:avLst/>
              <a:gdLst>
                <a:gd name="textAreaLeft" fmla="*/ 0 w 123480"/>
                <a:gd name="textAreaRight" fmla="*/ 123840 w 123480"/>
                <a:gd name="textAreaTop" fmla="*/ 0 h 126720"/>
                <a:gd name="textAreaBottom" fmla="*/ 127080 h 126720"/>
              </a:gdLst>
              <a:ahLst/>
              <a:rect l="textAreaLeft" t="textAreaTop" r="textAreaRight" b="textAreaBottom"/>
              <a:pathLst>
                <a:path w="78" h="80">
                  <a:moveTo>
                    <a:pt x="6" y="80"/>
                  </a:moveTo>
                  <a:lnTo>
                    <a:pt x="0" y="71"/>
                  </a:lnTo>
                  <a:lnTo>
                    <a:pt x="69" y="0"/>
                  </a:lnTo>
                  <a:lnTo>
                    <a:pt x="78" y="9"/>
                  </a:lnTo>
                  <a:lnTo>
                    <a:pt x="6" y="8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31" name="Freeform 18">
              <a:extLst>
                <a:ext uri="{C183D7F6-B498-43B3-948B-1728B52AA6E4}">
                  <adec:decorative xmlns:adec="http://schemas.microsoft.com/office/drawing/2017/decorative" val="1"/>
                </a:ext>
              </a:extLst>
            </p:cNvPr>
            <p:cNvSpPr/>
            <p:nvPr/>
          </p:nvSpPr>
          <p:spPr>
            <a:xfrm>
              <a:off x="-9360" y="3549600"/>
              <a:ext cx="147240" cy="480600"/>
            </a:xfrm>
            <a:custGeom>
              <a:avLst/>
              <a:gdLst>
                <a:gd name="textAreaLeft" fmla="*/ 0 w 147240"/>
                <a:gd name="textAreaRight" fmla="*/ 147600 w 147240"/>
                <a:gd name="textAreaTop" fmla="*/ 0 h 480600"/>
                <a:gd name="textAreaBottom" fmla="*/ 480960 h 480600"/>
              </a:gdLst>
              <a:ahLst/>
              <a:rect l="textAreaLeft" t="textAreaTop" r="textAreaRight" b="textAreaBottom"/>
              <a:pathLst>
                <a:path w="93" h="303">
                  <a:moveTo>
                    <a:pt x="93" y="303"/>
                  </a:moveTo>
                  <a:lnTo>
                    <a:pt x="78" y="303"/>
                  </a:lnTo>
                  <a:lnTo>
                    <a:pt x="78" y="78"/>
                  </a:lnTo>
                  <a:lnTo>
                    <a:pt x="0" y="12"/>
                  </a:lnTo>
                  <a:lnTo>
                    <a:pt x="12" y="0"/>
                  </a:lnTo>
                  <a:lnTo>
                    <a:pt x="93" y="69"/>
                  </a:lnTo>
                  <a:lnTo>
                    <a:pt x="93" y="303"/>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32" name="Freeform 19">
              <a:extLst>
                <a:ext uri="{C183D7F6-B498-43B3-948B-1728B52AA6E4}">
                  <adec:decorative xmlns:adec="http://schemas.microsoft.com/office/drawing/2017/decorative" val="1"/>
                </a:ext>
              </a:extLst>
            </p:cNvPr>
            <p:cNvSpPr/>
            <p:nvPr/>
          </p:nvSpPr>
          <p:spPr>
            <a:xfrm>
              <a:off x="128520" y="1382760"/>
              <a:ext cx="142560" cy="475920"/>
            </a:xfrm>
            <a:custGeom>
              <a:avLst/>
              <a:gdLst>
                <a:gd name="textAreaLeft" fmla="*/ 0 w 142560"/>
                <a:gd name="textAreaRight" fmla="*/ 142920 w 142560"/>
                <a:gd name="textAreaTop" fmla="*/ 0 h 475920"/>
                <a:gd name="textAreaBottom" fmla="*/ 476280 h 475920"/>
              </a:gdLst>
              <a:ahLst/>
              <a:rect l="textAreaLeft" t="textAreaTop" r="textAreaRight" b="textAreaBottom"/>
              <a:pathLst>
                <a:path w="90" h="300">
                  <a:moveTo>
                    <a:pt x="90" y="300"/>
                  </a:moveTo>
                  <a:lnTo>
                    <a:pt x="78" y="300"/>
                  </a:lnTo>
                  <a:lnTo>
                    <a:pt x="78" y="84"/>
                  </a:lnTo>
                  <a:lnTo>
                    <a:pt x="0" y="9"/>
                  </a:lnTo>
                  <a:lnTo>
                    <a:pt x="9" y="0"/>
                  </a:lnTo>
                  <a:lnTo>
                    <a:pt x="90" y="81"/>
                  </a:lnTo>
                  <a:lnTo>
                    <a:pt x="90" y="30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33" name="Freeform 20">
              <a:extLst>
                <a:ext uri="{C183D7F6-B498-43B3-948B-1728B52AA6E4}">
                  <adec:decorative xmlns:adec="http://schemas.microsoft.com/office/drawing/2017/decorative" val="1"/>
                </a:ext>
              </a:extLst>
            </p:cNvPr>
            <p:cNvSpPr/>
            <p:nvPr/>
          </p:nvSpPr>
          <p:spPr>
            <a:xfrm>
              <a:off x="204840" y="1849320"/>
              <a:ext cx="114120" cy="107640"/>
            </a:xfrm>
            <a:custGeom>
              <a:avLst/>
              <a:gdLst>
                <a:gd name="textAreaLeft" fmla="*/ 0 w 114120"/>
                <a:gd name="textAreaRight" fmla="*/ 114480 w 114120"/>
                <a:gd name="textAreaTop" fmla="*/ 0 h 107640"/>
                <a:gd name="textAreaBottom" fmla="*/ 108000 h 107640"/>
              </a:gdLst>
              <a:ahLst/>
              <a:rect l="textAreaLeft" t="textAreaTop" r="textAreaRight" b="textAreaBottom"/>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34" name="Rectangle 21">
              <a:extLst>
                <a:ext uri="{C183D7F6-B498-43B3-948B-1728B52AA6E4}">
                  <adec:decorative xmlns:adec="http://schemas.microsoft.com/office/drawing/2017/decorative" val="1"/>
                </a:ext>
              </a:extLst>
            </p:cNvPr>
            <p:cNvSpPr/>
            <p:nvPr/>
          </p:nvSpPr>
          <p:spPr>
            <a:xfrm>
              <a:off x="133200" y="466236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35" name="Freeform 22">
              <a:extLst>
                <a:ext uri="{C183D7F6-B498-43B3-948B-1728B52AA6E4}">
                  <adec:decorative xmlns:adec="http://schemas.microsoft.com/office/drawing/2017/decorative" val="1"/>
                </a:ext>
              </a:extLst>
            </p:cNvPr>
            <p:cNvSpPr/>
            <p:nvPr/>
          </p:nvSpPr>
          <p:spPr>
            <a:xfrm>
              <a:off x="223920" y="5041800"/>
              <a:ext cx="369360" cy="1801440"/>
            </a:xfrm>
            <a:custGeom>
              <a:avLst/>
              <a:gdLst>
                <a:gd name="textAreaLeft" fmla="*/ 0 w 369360"/>
                <a:gd name="textAreaRight" fmla="*/ 369720 w 369360"/>
                <a:gd name="textAreaTop" fmla="*/ 0 h 1801440"/>
                <a:gd name="textAreaBottom" fmla="*/ 1801800 h 1801440"/>
              </a:gdLst>
              <a:ahLst/>
              <a:rect l="textAreaLeft" t="textAreaTop" r="textAreaRight" b="textAreaBottom"/>
              <a:pathLst>
                <a:path w="233" h="1135">
                  <a:moveTo>
                    <a:pt x="15" y="1135"/>
                  </a:moveTo>
                  <a:lnTo>
                    <a:pt x="0" y="1135"/>
                  </a:lnTo>
                  <a:lnTo>
                    <a:pt x="0" y="515"/>
                  </a:lnTo>
                  <a:lnTo>
                    <a:pt x="0" y="512"/>
                  </a:lnTo>
                  <a:lnTo>
                    <a:pt x="218" y="0"/>
                  </a:lnTo>
                  <a:lnTo>
                    <a:pt x="233" y="6"/>
                  </a:lnTo>
                  <a:lnTo>
                    <a:pt x="15" y="518"/>
                  </a:lnTo>
                  <a:lnTo>
                    <a:pt x="15" y="113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36" name="Freeform 23">
              <a:extLst>
                <a:ext uri="{C183D7F6-B498-43B3-948B-1728B52AA6E4}">
                  <adec:decorative xmlns:adec="http://schemas.microsoft.com/office/drawing/2017/decorative" val="1"/>
                </a:ext>
              </a:extLst>
            </p:cNvPr>
            <p:cNvSpPr/>
            <p:nvPr/>
          </p:nvSpPr>
          <p:spPr>
            <a:xfrm>
              <a:off x="52560" y="4481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37" name="Freeform 24">
              <a:extLst>
                <a:ext uri="{C183D7F6-B498-43B3-948B-1728B52AA6E4}">
                  <adec:decorative xmlns:adec="http://schemas.microsoft.com/office/drawing/2017/decorative" val="1"/>
                </a:ext>
              </a:extLst>
            </p:cNvPr>
            <p:cNvSpPr/>
            <p:nvPr/>
          </p:nvSpPr>
          <p:spPr>
            <a:xfrm>
              <a:off x="-14400" y="5627520"/>
              <a:ext cx="85320" cy="1215720"/>
            </a:xfrm>
            <a:custGeom>
              <a:avLst/>
              <a:gdLst>
                <a:gd name="textAreaLeft" fmla="*/ 0 w 85320"/>
                <a:gd name="textAreaRight" fmla="*/ 85680 w 85320"/>
                <a:gd name="textAreaTop" fmla="*/ 0 h 1215720"/>
                <a:gd name="textAreaBottom" fmla="*/ 1216080 h 1215720"/>
              </a:gdLst>
              <a:ahLst/>
              <a:rect l="textAreaLeft" t="textAreaTop" r="textAreaRight" b="textAreaBottom"/>
              <a:pathLst>
                <a:path w="54" h="766">
                  <a:moveTo>
                    <a:pt x="54" y="766"/>
                  </a:moveTo>
                  <a:lnTo>
                    <a:pt x="36" y="766"/>
                  </a:lnTo>
                  <a:lnTo>
                    <a:pt x="36" y="149"/>
                  </a:lnTo>
                  <a:lnTo>
                    <a:pt x="0" y="3"/>
                  </a:lnTo>
                  <a:lnTo>
                    <a:pt x="18" y="0"/>
                  </a:lnTo>
                  <a:lnTo>
                    <a:pt x="54" y="146"/>
                  </a:lnTo>
                  <a:lnTo>
                    <a:pt x="54" y="76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38" name="Freeform 25">
              <a:extLst>
                <a:ext uri="{C183D7F6-B498-43B3-948B-1728B52AA6E4}">
                  <adec:decorative xmlns:adec="http://schemas.microsoft.com/office/drawing/2017/decorative" val="1"/>
                </a:ext>
              </a:extLst>
            </p:cNvPr>
            <p:cNvSpPr/>
            <p:nvPr/>
          </p:nvSpPr>
          <p:spPr>
            <a:xfrm>
              <a:off x="527040" y="4867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39" name="Freeform 26">
              <a:extLst>
                <a:ext uri="{C183D7F6-B498-43B3-948B-1728B52AA6E4}">
                  <adec:decorative xmlns:adec="http://schemas.microsoft.com/office/drawing/2017/decorative" val="1"/>
                </a:ext>
              </a:extLst>
            </p:cNvPr>
            <p:cNvSpPr/>
            <p:nvPr/>
          </p:nvSpPr>
          <p:spPr>
            <a:xfrm>
              <a:off x="309600" y="5423040"/>
              <a:ext cx="374400" cy="1425240"/>
            </a:xfrm>
            <a:custGeom>
              <a:avLst/>
              <a:gdLst>
                <a:gd name="textAreaLeft" fmla="*/ 0 w 374400"/>
                <a:gd name="textAreaRight" fmla="*/ 374760 w 374400"/>
                <a:gd name="textAreaTop" fmla="*/ 0 h 1425240"/>
                <a:gd name="textAreaBottom" fmla="*/ 1425600 h 1425240"/>
              </a:gdLst>
              <a:ahLst/>
              <a:rect l="textAreaLeft" t="textAreaTop" r="textAreaRight" b="textAreaBottom"/>
              <a:pathLst>
                <a:path w="236" h="898">
                  <a:moveTo>
                    <a:pt x="18" y="898"/>
                  </a:moveTo>
                  <a:lnTo>
                    <a:pt x="0" y="898"/>
                  </a:lnTo>
                  <a:lnTo>
                    <a:pt x="0" y="515"/>
                  </a:lnTo>
                  <a:lnTo>
                    <a:pt x="3" y="512"/>
                  </a:lnTo>
                  <a:lnTo>
                    <a:pt x="221" y="0"/>
                  </a:lnTo>
                  <a:lnTo>
                    <a:pt x="236" y="6"/>
                  </a:lnTo>
                  <a:lnTo>
                    <a:pt x="18" y="518"/>
                  </a:lnTo>
                  <a:lnTo>
                    <a:pt x="18" y="898"/>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40" name="Freeform 27">
              <a:extLst>
                <a:ext uri="{C183D7F6-B498-43B3-948B-1728B52AA6E4}">
                  <adec:decorative xmlns:adec="http://schemas.microsoft.com/office/drawing/2017/decorative" val="1"/>
                </a:ext>
              </a:extLst>
            </p:cNvPr>
            <p:cNvSpPr/>
            <p:nvPr/>
          </p:nvSpPr>
          <p:spPr>
            <a:xfrm>
              <a:off x="569880" y="594504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15" y="575"/>
                  </a:moveTo>
                  <a:lnTo>
                    <a:pt x="0" y="569"/>
                  </a:lnTo>
                  <a:lnTo>
                    <a:pt x="81" y="383"/>
                  </a:lnTo>
                  <a:lnTo>
                    <a:pt x="81" y="0"/>
                  </a:lnTo>
                  <a:lnTo>
                    <a:pt x="96" y="0"/>
                  </a:lnTo>
                  <a:lnTo>
                    <a:pt x="96" y="386"/>
                  </a:lnTo>
                  <a:lnTo>
                    <a:pt x="15"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41" name="Freeform 28">
              <a:extLst>
                <a:ext uri="{C183D7F6-B498-43B3-948B-1728B52AA6E4}">
                  <adec:decorative xmlns:adec="http://schemas.microsoft.com/office/drawing/2017/decorative" val="1"/>
                </a:ext>
              </a:extLst>
            </p:cNvPr>
            <p:cNvSpPr/>
            <p:nvPr/>
          </p:nvSpPr>
          <p:spPr>
            <a:xfrm>
              <a:off x="612720" y="5246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42" name="Freeform 29">
              <a:extLst>
                <a:ext uri="{C183D7F6-B498-43B3-948B-1728B52AA6E4}">
                  <adec:decorative xmlns:adec="http://schemas.microsoft.com/office/drawing/2017/decorative" val="1"/>
                </a:ext>
              </a:extLst>
            </p:cNvPr>
            <p:cNvSpPr/>
            <p:nvPr/>
          </p:nvSpPr>
          <p:spPr>
            <a:xfrm>
              <a:off x="612720" y="57643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43" name="Freeform 30">
              <a:extLst>
                <a:ext uri="{C183D7F6-B498-43B3-948B-1728B52AA6E4}">
                  <adec:decorative xmlns:adec="http://schemas.microsoft.com/office/drawing/2017/decorative" val="1"/>
                </a:ext>
              </a:extLst>
            </p:cNvPr>
            <p:cNvSpPr/>
            <p:nvPr/>
          </p:nvSpPr>
          <p:spPr>
            <a:xfrm>
              <a:off x="669960" y="6330960"/>
              <a:ext cx="417240" cy="517320"/>
            </a:xfrm>
            <a:custGeom>
              <a:avLst/>
              <a:gdLst>
                <a:gd name="textAreaLeft" fmla="*/ 0 w 417240"/>
                <a:gd name="textAreaRight" fmla="*/ 417600 w 417240"/>
                <a:gd name="textAreaTop" fmla="*/ 0 h 517320"/>
                <a:gd name="textAreaBottom" fmla="*/ 517680 h 517320"/>
              </a:gdLst>
              <a:ahLst/>
              <a:rect l="textAreaLeft" t="textAreaTop" r="textAreaRight" b="textAreaBottom"/>
              <a:pathLst>
                <a:path w="263" h="326">
                  <a:moveTo>
                    <a:pt x="15" y="326"/>
                  </a:moveTo>
                  <a:lnTo>
                    <a:pt x="0" y="320"/>
                  </a:lnTo>
                  <a:lnTo>
                    <a:pt x="45" y="206"/>
                  </a:lnTo>
                  <a:lnTo>
                    <a:pt x="48" y="206"/>
                  </a:lnTo>
                  <a:lnTo>
                    <a:pt x="254" y="0"/>
                  </a:lnTo>
                  <a:lnTo>
                    <a:pt x="263" y="12"/>
                  </a:lnTo>
                  <a:lnTo>
                    <a:pt x="60" y="215"/>
                  </a:lnTo>
                  <a:lnTo>
                    <a:pt x="15" y="32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44" name="Freeform 31">
              <a:extLst>
                <a:ext uri="{C183D7F6-B498-43B3-948B-1728B52AA6E4}">
                  <adec:decorative xmlns:adec="http://schemas.microsoft.com/office/drawing/2017/decorative" val="1"/>
                </a:ext>
              </a:extLst>
            </p:cNvPr>
            <p:cNvSpPr/>
            <p:nvPr/>
          </p:nvSpPr>
          <p:spPr>
            <a:xfrm>
              <a:off x="1049400" y="6221520"/>
              <a:ext cx="156960" cy="147240"/>
            </a:xfrm>
            <a:custGeom>
              <a:avLst/>
              <a:gdLst>
                <a:gd name="textAreaLeft" fmla="*/ 0 w 156960"/>
                <a:gd name="textAreaRight" fmla="*/ 157320 w 156960"/>
                <a:gd name="textAreaTop" fmla="*/ 0 h 147240"/>
                <a:gd name="textAreaBottom" fmla="*/ 147600 h 147240"/>
              </a:gdLst>
              <a:ahLst/>
              <a:rect l="textAreaLeft" t="textAreaTop" r="textAreaRight" b="textAreaBottom"/>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sp>
        <p:nvSpPr>
          <p:cNvPr id="645" name="PlaceHolder 1"/>
          <p:cNvSpPr>
            <a:spLocks noGrp="1"/>
          </p:cNvSpPr>
          <p:nvPr>
            <p:ph type="title"/>
          </p:nvPr>
        </p:nvSpPr>
        <p:spPr>
          <a:xfrm>
            <a:off x="1019160" y="1093680"/>
            <a:ext cx="3059640" cy="4696920"/>
          </a:xfrm>
          <a:prstGeom prst="rect">
            <a:avLst/>
          </a:prstGeom>
          <a:noFill/>
          <a:ln w="0">
            <a:noFill/>
          </a:ln>
        </p:spPr>
        <p:txBody>
          <a:bodyPr lIns="91440" rIns="91440" tIns="45720" bIns="45720" anchor="ctr">
            <a:normAutofit/>
          </a:bodyPr>
          <a:p>
            <a:pPr indent="0" defTabSz="914400">
              <a:lnSpc>
                <a:spcPct val="90000"/>
              </a:lnSpc>
              <a:buNone/>
            </a:pPr>
            <a:r>
              <a:rPr b="0" lang="en-US" sz="3600" spc="-1" strike="noStrike" cap="all">
                <a:solidFill>
                  <a:schemeClr val="dk1"/>
                </a:solidFill>
                <a:latin typeface="Tw Cen MT"/>
              </a:rPr>
              <a:t>BRUCE - PLAYERTRAIT Interface CRC CARD</a:t>
            </a:r>
            <a:endParaRPr b="0" lang="en-US" sz="3600" spc="-1" strike="noStrike">
              <a:solidFill>
                <a:schemeClr val="dk1"/>
              </a:solidFill>
              <a:latin typeface="Tw Cen MT"/>
            </a:endParaRPr>
          </a:p>
        </p:txBody>
      </p:sp>
      <p:sp useBgFill="1">
        <p:nvSpPr>
          <p:cNvPr id="646" name="Round Diagonal Corner Rectangle 7">
            <a:extLst>
              <a:ext uri="{C183D7F6-B498-43B3-948B-1728B52AA6E4}">
                <adec:decorative xmlns:adec="http://schemas.microsoft.com/office/drawing/2017/decorative" val="1"/>
              </a:ext>
            </a:extLst>
          </p:cNvPr>
          <p:cNvSpPr/>
          <p:nvPr/>
        </p:nvSpPr>
        <p:spPr>
          <a:xfrm>
            <a:off x="4624920" y="0"/>
            <a:ext cx="7566480" cy="6848280"/>
          </a:xfrm>
          <a:prstGeom prst="round2DiagRect">
            <a:avLst>
              <a:gd name="adj1" fmla="val 0"/>
              <a:gd name="adj2" fmla="val 0"/>
            </a:avLst>
          </a:prstGeom>
          <a:ln w="19050">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pic>
        <p:nvPicPr>
          <p:cNvPr id="647" name="Content Placeholder 4" descr="A screenshot of a video game&#10;&#10;Description automatically generated"/>
          <p:cNvPicPr/>
          <p:nvPr/>
        </p:nvPicPr>
        <p:blipFill>
          <a:blip r:embed="rId1"/>
          <a:stretch/>
        </p:blipFill>
        <p:spPr>
          <a:xfrm>
            <a:off x="4782600" y="1089720"/>
            <a:ext cx="7257960" cy="1652760"/>
          </a:xfrm>
          <a:prstGeom prst="rect">
            <a:avLst/>
          </a:prstGeom>
          <a:ln w="0">
            <a:noFill/>
          </a:ln>
        </p:spPr>
      </p:pic>
      <p:sp>
        <p:nvSpPr>
          <p:cNvPr id="648" name="TextBox 5"/>
          <p:cNvSpPr/>
          <p:nvPr/>
        </p:nvSpPr>
        <p:spPr>
          <a:xfrm>
            <a:off x="5492160" y="3666960"/>
            <a:ext cx="5832000" cy="1737000"/>
          </a:xfrm>
          <a:prstGeom prst="rect">
            <a:avLst/>
          </a:prstGeom>
          <a:noFill/>
          <a:ln w="0">
            <a:noFill/>
          </a:ln>
        </p:spPr>
        <p:style>
          <a:lnRef idx="0"/>
          <a:fillRef idx="0"/>
          <a:effectRef idx="0"/>
          <a:fontRef idx="minor"/>
        </p:style>
        <p:txBody>
          <a:bodyPr anchor="t">
            <a:spAutoFit/>
          </a:bodyPr>
          <a:p>
            <a:pPr marL="285840" indent="-285840" defTabSz="457200">
              <a:lnSpc>
                <a:spcPct val="100000"/>
              </a:lnSpc>
              <a:buClr>
                <a:srgbClr val="ffffff"/>
              </a:buClr>
              <a:buFont typeface="Arial"/>
              <a:buChar char="•"/>
            </a:pPr>
            <a:r>
              <a:rPr b="0" lang="en-US" sz="1800" spc="-1" strike="noStrike">
                <a:solidFill>
                  <a:schemeClr val="dk1"/>
                </a:solidFill>
                <a:latin typeface="Tw Cen MT"/>
              </a:rPr>
              <a:t>Interface allows for arbitrary PlayerTraits via generics</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All traits must implement getTraitValue() &amp; setTraitValue()</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Traits set a static String KEY to allow uniform access to traits inside of other data structures</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p:nvSpPr>
          <p:cNvPr id="649"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grpSp>
        <p:nvGrpSpPr>
          <p:cNvPr id="650" name="Group 9">
            <a:extLst>
              <a:ext uri="{C183D7F6-B498-43B3-948B-1728B52AA6E4}">
                <adec:decorative xmlns:adec="http://schemas.microsoft.com/office/drawing/2017/decorative" val="1"/>
              </a:ext>
            </a:extLst>
          </p:cNvPr>
          <p:cNvGrpSpPr/>
          <p:nvPr/>
        </p:nvGrpSpPr>
        <p:grpSpPr>
          <a:xfrm>
            <a:off x="-14400" y="0"/>
            <a:ext cx="1220760" cy="6857640"/>
            <a:chOff x="-14400" y="0"/>
            <a:chExt cx="1220760" cy="6857640"/>
          </a:xfrm>
        </p:grpSpPr>
        <p:sp>
          <p:nvSpPr>
            <p:cNvPr id="651" name="Rectangle 5">
              <a:extLst>
                <a:ext uri="{C183D7F6-B498-43B3-948B-1728B52AA6E4}">
                  <adec:decorative xmlns:adec="http://schemas.microsoft.com/office/drawing/2017/decorative" val="1"/>
                </a:ext>
              </a:extLst>
            </p:cNvPr>
            <p:cNvSpPr/>
            <p:nvPr/>
          </p:nvSpPr>
          <p:spPr>
            <a:xfrm>
              <a:off x="114480" y="468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52" name="Freeform 6">
              <a:extLst>
                <a:ext uri="{C183D7F6-B498-43B3-948B-1728B52AA6E4}">
                  <adec:decorative xmlns:adec="http://schemas.microsoft.com/office/drawing/2017/decorative" val="1"/>
                </a:ext>
              </a:extLst>
            </p:cNvPr>
            <p:cNvSpPr/>
            <p:nvPr/>
          </p:nvSpPr>
          <p:spPr>
            <a:xfrm>
              <a:off x="33480" y="217656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53" name="Freeform 7">
              <a:extLst>
                <a:ext uri="{C183D7F6-B498-43B3-948B-1728B52AA6E4}">
                  <adec:decorative xmlns:adec="http://schemas.microsoft.com/office/drawing/2017/decorative" val="1"/>
                </a:ext>
              </a:extLst>
            </p:cNvPr>
            <p:cNvSpPr/>
            <p:nvPr/>
          </p:nvSpPr>
          <p:spPr>
            <a:xfrm>
              <a:off x="28440" y="4021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54" name="Freeform 8">
              <a:extLst>
                <a:ext uri="{C183D7F6-B498-43B3-948B-1728B52AA6E4}">
                  <adec:decorative xmlns:adec="http://schemas.microsoft.com/office/drawing/2017/decorative" val="1"/>
                </a:ext>
              </a:extLst>
            </p:cNvPr>
            <p:cNvSpPr/>
            <p:nvPr/>
          </p:nvSpPr>
          <p:spPr>
            <a:xfrm>
              <a:off x="200160" y="4680"/>
              <a:ext cx="369360" cy="1810800"/>
            </a:xfrm>
            <a:custGeom>
              <a:avLst/>
              <a:gdLst>
                <a:gd name="textAreaLeft" fmla="*/ 0 w 369360"/>
                <a:gd name="textAreaRight" fmla="*/ 369720 w 369360"/>
                <a:gd name="textAreaTop" fmla="*/ 0 h 1810800"/>
                <a:gd name="textAreaBottom" fmla="*/ 1811160 h 1810800"/>
              </a:gdLst>
              <a:ahLst/>
              <a:rect l="textAreaLeft" t="textAreaTop" r="textAreaRight" b="textAreaBottom"/>
              <a:pathLst>
                <a:path w="233" h="1141">
                  <a:moveTo>
                    <a:pt x="218" y="1141"/>
                  </a:moveTo>
                  <a:lnTo>
                    <a:pt x="0" y="626"/>
                  </a:lnTo>
                  <a:lnTo>
                    <a:pt x="0" y="0"/>
                  </a:lnTo>
                  <a:lnTo>
                    <a:pt x="15" y="0"/>
                  </a:lnTo>
                  <a:lnTo>
                    <a:pt x="15" y="623"/>
                  </a:lnTo>
                  <a:lnTo>
                    <a:pt x="233" y="1135"/>
                  </a:lnTo>
                  <a:lnTo>
                    <a:pt x="218" y="114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55" name="Freeform 9">
              <a:extLst>
                <a:ext uri="{C183D7F6-B498-43B3-948B-1728B52AA6E4}">
                  <adec:decorative xmlns:adec="http://schemas.microsoft.com/office/drawing/2017/decorative" val="1"/>
                </a:ext>
              </a:extLst>
            </p:cNvPr>
            <p:cNvSpPr/>
            <p:nvPr/>
          </p:nvSpPr>
          <p:spPr>
            <a:xfrm>
              <a:off x="503280" y="18018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56" name="Freeform 10">
              <a:extLst>
                <a:ext uri="{C183D7F6-B498-43B3-948B-1728B52AA6E4}">
                  <adec:decorative xmlns:adec="http://schemas.microsoft.com/office/drawing/2017/decorative" val="1"/>
                </a:ext>
              </a:extLst>
            </p:cNvPr>
            <p:cNvSpPr/>
            <p:nvPr/>
          </p:nvSpPr>
          <p:spPr>
            <a:xfrm>
              <a:off x="285840" y="4680"/>
              <a:ext cx="369360" cy="1429920"/>
            </a:xfrm>
            <a:custGeom>
              <a:avLst/>
              <a:gdLst>
                <a:gd name="textAreaLeft" fmla="*/ 0 w 369360"/>
                <a:gd name="textAreaRight" fmla="*/ 369720 w 369360"/>
                <a:gd name="textAreaTop" fmla="*/ 0 h 1429920"/>
                <a:gd name="textAreaBottom" fmla="*/ 1430280 h 1429920"/>
              </a:gdLst>
              <a:ahLst/>
              <a:rect l="textAreaLeft" t="textAreaTop" r="textAreaRight" b="textAreaBottom"/>
              <a:pathLst>
                <a:path w="233" h="901">
                  <a:moveTo>
                    <a:pt x="221" y="901"/>
                  </a:moveTo>
                  <a:lnTo>
                    <a:pt x="0" y="383"/>
                  </a:lnTo>
                  <a:lnTo>
                    <a:pt x="0" y="0"/>
                  </a:lnTo>
                  <a:lnTo>
                    <a:pt x="18" y="0"/>
                  </a:lnTo>
                  <a:lnTo>
                    <a:pt x="18" y="380"/>
                  </a:lnTo>
                  <a:lnTo>
                    <a:pt x="233" y="895"/>
                  </a:lnTo>
                  <a:lnTo>
                    <a:pt x="221" y="90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57" name="Freeform 11">
              <a:extLst>
                <a:ext uri="{C183D7F6-B498-43B3-948B-1728B52AA6E4}">
                  <adec:decorative xmlns:adec="http://schemas.microsoft.com/office/drawing/2017/decorative" val="1"/>
                </a:ext>
              </a:extLst>
            </p:cNvPr>
            <p:cNvSpPr/>
            <p:nvPr/>
          </p:nvSpPr>
          <p:spPr>
            <a:xfrm>
              <a:off x="546120" y="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96" y="575"/>
                  </a:moveTo>
                  <a:lnTo>
                    <a:pt x="78" y="575"/>
                  </a:lnTo>
                  <a:lnTo>
                    <a:pt x="78" y="192"/>
                  </a:lnTo>
                  <a:lnTo>
                    <a:pt x="0" y="6"/>
                  </a:lnTo>
                  <a:lnTo>
                    <a:pt x="15" y="0"/>
                  </a:lnTo>
                  <a:lnTo>
                    <a:pt x="96" y="189"/>
                  </a:lnTo>
                  <a:lnTo>
                    <a:pt x="96"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58" name="Freeform 12">
              <a:extLst>
                <a:ext uri="{C183D7F6-B498-43B3-948B-1728B52AA6E4}">
                  <adec:decorative xmlns:adec="http://schemas.microsoft.com/office/drawing/2017/decorative" val="1"/>
                </a:ext>
              </a:extLst>
            </p:cNvPr>
            <p:cNvSpPr/>
            <p:nvPr/>
          </p:nvSpPr>
          <p:spPr>
            <a:xfrm>
              <a:off x="588960" y="14209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59" name="Freeform 13">
              <a:extLst>
                <a:ext uri="{C183D7F6-B498-43B3-948B-1728B52AA6E4}">
                  <adec:decorative xmlns:adec="http://schemas.microsoft.com/office/drawing/2017/decorative" val="1"/>
                </a:ext>
              </a:extLst>
            </p:cNvPr>
            <p:cNvSpPr/>
            <p:nvPr/>
          </p:nvSpPr>
          <p:spPr>
            <a:xfrm>
              <a:off x="58896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60" name="Freeform 14">
              <a:extLst>
                <a:ext uri="{C183D7F6-B498-43B3-948B-1728B52AA6E4}">
                  <adec:decorative xmlns:adec="http://schemas.microsoft.com/office/drawing/2017/decorative" val="1"/>
                </a:ext>
              </a:extLst>
            </p:cNvPr>
            <p:cNvSpPr/>
            <p:nvPr/>
          </p:nvSpPr>
          <p:spPr>
            <a:xfrm>
              <a:off x="641520" y="0"/>
              <a:ext cx="421920" cy="526680"/>
            </a:xfrm>
            <a:custGeom>
              <a:avLst/>
              <a:gdLst>
                <a:gd name="textAreaLeft" fmla="*/ 0 w 421920"/>
                <a:gd name="textAreaRight" fmla="*/ 422280 w 421920"/>
                <a:gd name="textAreaTop" fmla="*/ 0 h 526680"/>
                <a:gd name="textAreaBottom" fmla="*/ 527040 h 526680"/>
              </a:gdLst>
              <a:ahLst/>
              <a:rect l="textAreaLeft" t="textAreaTop" r="textAreaRight" b="textAreaBottom"/>
              <a:pathLst>
                <a:path w="266" h="332">
                  <a:moveTo>
                    <a:pt x="257" y="332"/>
                  </a:moveTo>
                  <a:lnTo>
                    <a:pt x="48" y="123"/>
                  </a:lnTo>
                  <a:lnTo>
                    <a:pt x="0" y="6"/>
                  </a:lnTo>
                  <a:lnTo>
                    <a:pt x="15" y="0"/>
                  </a:lnTo>
                  <a:lnTo>
                    <a:pt x="63" y="114"/>
                  </a:lnTo>
                  <a:lnTo>
                    <a:pt x="266" y="320"/>
                  </a:lnTo>
                  <a:lnTo>
                    <a:pt x="257" y="332"/>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61" name="Freeform 15">
              <a:extLst>
                <a:ext uri="{C183D7F6-B498-43B3-948B-1728B52AA6E4}">
                  <adec:decorative xmlns:adec="http://schemas.microsoft.com/office/drawing/2017/decorative" val="1"/>
                </a:ext>
              </a:extLst>
            </p:cNvPr>
            <p:cNvSpPr/>
            <p:nvPr/>
          </p:nvSpPr>
          <p:spPr>
            <a:xfrm>
              <a:off x="1020600" y="488880"/>
              <a:ext cx="161640" cy="147240"/>
            </a:xfrm>
            <a:custGeom>
              <a:avLst/>
              <a:gdLst>
                <a:gd name="textAreaLeft" fmla="*/ 0 w 161640"/>
                <a:gd name="textAreaRight" fmla="*/ 162000 w 161640"/>
                <a:gd name="textAreaTop" fmla="*/ 0 h 147240"/>
                <a:gd name="textAreaBottom" fmla="*/ 147600 h 147240"/>
              </a:gdLst>
              <a:ahLst/>
              <a:rect l="textAreaLeft" t="textAreaTop" r="textAreaRight" b="textAreaBottom"/>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62" name="Line 16">
              <a:extLst>
                <a:ext uri="{C183D7F6-B498-43B3-948B-1728B52AA6E4}">
                  <adec:decorative xmlns:adec="http://schemas.microsoft.com/office/drawing/2017/decorative" val="1"/>
                </a:ext>
              </a:extLst>
            </p:cNvPr>
            <p:cNvSpPr/>
            <p:nvPr/>
          </p:nvSpPr>
          <p:spPr>
            <a:xfrm>
              <a:off x="-4680" y="9360"/>
              <a:ext cx="360" cy="360"/>
            </a:xfrm>
            <a:prstGeom prst="line">
              <a:avLst/>
            </a:prstGeom>
            <a:ln w="15">
              <a:solidFill>
                <a:srgbClr val="ffffff"/>
              </a:solidFill>
            </a:ln>
          </p:spPr>
          <p:style>
            <a:lnRef idx="0"/>
            <a:fillRef idx="0"/>
            <a:effectRef idx="0"/>
            <a:fontRef idx="minor"/>
          </p:style>
          <p:txBody>
            <a:bodyPr lIns="90000" rIns="90000" tIns="-44640" bIns="-44640" anchor="t">
              <a:noAutofit/>
            </a:bodyPr>
            <a:p>
              <a:endParaRPr b="0" lang="en-US" sz="1800" spc="-1" strike="noStrike">
                <a:solidFill>
                  <a:schemeClr val="dk1"/>
                </a:solidFill>
                <a:latin typeface="Tw Cen MT"/>
              </a:endParaRPr>
            </a:p>
          </p:txBody>
        </p:sp>
        <p:sp>
          <p:nvSpPr>
            <p:cNvPr id="663" name="Freeform 17">
              <a:extLst>
                <a:ext uri="{C183D7F6-B498-43B3-948B-1728B52AA6E4}">
                  <adec:decorative xmlns:adec="http://schemas.microsoft.com/office/drawing/2017/decorative" val="1"/>
                </a:ext>
              </a:extLst>
            </p:cNvPr>
            <p:cNvSpPr/>
            <p:nvPr/>
          </p:nvSpPr>
          <p:spPr>
            <a:xfrm>
              <a:off x="9360" y="1801800"/>
              <a:ext cx="123480" cy="126720"/>
            </a:xfrm>
            <a:custGeom>
              <a:avLst/>
              <a:gdLst>
                <a:gd name="textAreaLeft" fmla="*/ 0 w 123480"/>
                <a:gd name="textAreaRight" fmla="*/ 123840 w 123480"/>
                <a:gd name="textAreaTop" fmla="*/ 0 h 126720"/>
                <a:gd name="textAreaBottom" fmla="*/ 127080 h 126720"/>
              </a:gdLst>
              <a:ahLst/>
              <a:rect l="textAreaLeft" t="textAreaTop" r="textAreaRight" b="textAreaBottom"/>
              <a:pathLst>
                <a:path w="78" h="80">
                  <a:moveTo>
                    <a:pt x="6" y="80"/>
                  </a:moveTo>
                  <a:lnTo>
                    <a:pt x="0" y="71"/>
                  </a:lnTo>
                  <a:lnTo>
                    <a:pt x="69" y="0"/>
                  </a:lnTo>
                  <a:lnTo>
                    <a:pt x="78" y="9"/>
                  </a:lnTo>
                  <a:lnTo>
                    <a:pt x="6" y="8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64" name="Freeform 18">
              <a:extLst>
                <a:ext uri="{C183D7F6-B498-43B3-948B-1728B52AA6E4}">
                  <adec:decorative xmlns:adec="http://schemas.microsoft.com/office/drawing/2017/decorative" val="1"/>
                </a:ext>
              </a:extLst>
            </p:cNvPr>
            <p:cNvSpPr/>
            <p:nvPr/>
          </p:nvSpPr>
          <p:spPr>
            <a:xfrm>
              <a:off x="-9360" y="3549600"/>
              <a:ext cx="147240" cy="480600"/>
            </a:xfrm>
            <a:custGeom>
              <a:avLst/>
              <a:gdLst>
                <a:gd name="textAreaLeft" fmla="*/ 0 w 147240"/>
                <a:gd name="textAreaRight" fmla="*/ 147600 w 147240"/>
                <a:gd name="textAreaTop" fmla="*/ 0 h 480600"/>
                <a:gd name="textAreaBottom" fmla="*/ 480960 h 480600"/>
              </a:gdLst>
              <a:ahLst/>
              <a:rect l="textAreaLeft" t="textAreaTop" r="textAreaRight" b="textAreaBottom"/>
              <a:pathLst>
                <a:path w="93" h="303">
                  <a:moveTo>
                    <a:pt x="93" y="303"/>
                  </a:moveTo>
                  <a:lnTo>
                    <a:pt x="78" y="303"/>
                  </a:lnTo>
                  <a:lnTo>
                    <a:pt x="78" y="78"/>
                  </a:lnTo>
                  <a:lnTo>
                    <a:pt x="0" y="12"/>
                  </a:lnTo>
                  <a:lnTo>
                    <a:pt x="12" y="0"/>
                  </a:lnTo>
                  <a:lnTo>
                    <a:pt x="93" y="69"/>
                  </a:lnTo>
                  <a:lnTo>
                    <a:pt x="93" y="303"/>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65" name="Freeform 19">
              <a:extLst>
                <a:ext uri="{C183D7F6-B498-43B3-948B-1728B52AA6E4}">
                  <adec:decorative xmlns:adec="http://schemas.microsoft.com/office/drawing/2017/decorative" val="1"/>
                </a:ext>
              </a:extLst>
            </p:cNvPr>
            <p:cNvSpPr/>
            <p:nvPr/>
          </p:nvSpPr>
          <p:spPr>
            <a:xfrm>
              <a:off x="128520" y="1382760"/>
              <a:ext cx="142560" cy="475920"/>
            </a:xfrm>
            <a:custGeom>
              <a:avLst/>
              <a:gdLst>
                <a:gd name="textAreaLeft" fmla="*/ 0 w 142560"/>
                <a:gd name="textAreaRight" fmla="*/ 142920 w 142560"/>
                <a:gd name="textAreaTop" fmla="*/ 0 h 475920"/>
                <a:gd name="textAreaBottom" fmla="*/ 476280 h 475920"/>
              </a:gdLst>
              <a:ahLst/>
              <a:rect l="textAreaLeft" t="textAreaTop" r="textAreaRight" b="textAreaBottom"/>
              <a:pathLst>
                <a:path w="90" h="300">
                  <a:moveTo>
                    <a:pt x="90" y="300"/>
                  </a:moveTo>
                  <a:lnTo>
                    <a:pt x="78" y="300"/>
                  </a:lnTo>
                  <a:lnTo>
                    <a:pt x="78" y="84"/>
                  </a:lnTo>
                  <a:lnTo>
                    <a:pt x="0" y="9"/>
                  </a:lnTo>
                  <a:lnTo>
                    <a:pt x="9" y="0"/>
                  </a:lnTo>
                  <a:lnTo>
                    <a:pt x="90" y="81"/>
                  </a:lnTo>
                  <a:lnTo>
                    <a:pt x="90" y="30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66" name="Freeform 20">
              <a:extLst>
                <a:ext uri="{C183D7F6-B498-43B3-948B-1728B52AA6E4}">
                  <adec:decorative xmlns:adec="http://schemas.microsoft.com/office/drawing/2017/decorative" val="1"/>
                </a:ext>
              </a:extLst>
            </p:cNvPr>
            <p:cNvSpPr/>
            <p:nvPr/>
          </p:nvSpPr>
          <p:spPr>
            <a:xfrm>
              <a:off x="204840" y="1849320"/>
              <a:ext cx="114120" cy="107640"/>
            </a:xfrm>
            <a:custGeom>
              <a:avLst/>
              <a:gdLst>
                <a:gd name="textAreaLeft" fmla="*/ 0 w 114120"/>
                <a:gd name="textAreaRight" fmla="*/ 114480 w 114120"/>
                <a:gd name="textAreaTop" fmla="*/ 0 h 107640"/>
                <a:gd name="textAreaBottom" fmla="*/ 108000 h 107640"/>
              </a:gdLst>
              <a:ahLst/>
              <a:rect l="textAreaLeft" t="textAreaTop" r="textAreaRight" b="textAreaBottom"/>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67" name="Rectangle 21">
              <a:extLst>
                <a:ext uri="{C183D7F6-B498-43B3-948B-1728B52AA6E4}">
                  <adec:decorative xmlns:adec="http://schemas.microsoft.com/office/drawing/2017/decorative" val="1"/>
                </a:ext>
              </a:extLst>
            </p:cNvPr>
            <p:cNvSpPr/>
            <p:nvPr/>
          </p:nvSpPr>
          <p:spPr>
            <a:xfrm>
              <a:off x="133200" y="466236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68" name="Freeform 22">
              <a:extLst>
                <a:ext uri="{C183D7F6-B498-43B3-948B-1728B52AA6E4}">
                  <adec:decorative xmlns:adec="http://schemas.microsoft.com/office/drawing/2017/decorative" val="1"/>
                </a:ext>
              </a:extLst>
            </p:cNvPr>
            <p:cNvSpPr/>
            <p:nvPr/>
          </p:nvSpPr>
          <p:spPr>
            <a:xfrm>
              <a:off x="223920" y="5041800"/>
              <a:ext cx="369360" cy="1801440"/>
            </a:xfrm>
            <a:custGeom>
              <a:avLst/>
              <a:gdLst>
                <a:gd name="textAreaLeft" fmla="*/ 0 w 369360"/>
                <a:gd name="textAreaRight" fmla="*/ 369720 w 369360"/>
                <a:gd name="textAreaTop" fmla="*/ 0 h 1801440"/>
                <a:gd name="textAreaBottom" fmla="*/ 1801800 h 1801440"/>
              </a:gdLst>
              <a:ahLst/>
              <a:rect l="textAreaLeft" t="textAreaTop" r="textAreaRight" b="textAreaBottom"/>
              <a:pathLst>
                <a:path w="233" h="1135">
                  <a:moveTo>
                    <a:pt x="15" y="1135"/>
                  </a:moveTo>
                  <a:lnTo>
                    <a:pt x="0" y="1135"/>
                  </a:lnTo>
                  <a:lnTo>
                    <a:pt x="0" y="515"/>
                  </a:lnTo>
                  <a:lnTo>
                    <a:pt x="0" y="512"/>
                  </a:lnTo>
                  <a:lnTo>
                    <a:pt x="218" y="0"/>
                  </a:lnTo>
                  <a:lnTo>
                    <a:pt x="233" y="6"/>
                  </a:lnTo>
                  <a:lnTo>
                    <a:pt x="15" y="518"/>
                  </a:lnTo>
                  <a:lnTo>
                    <a:pt x="15" y="113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69" name="Freeform 23">
              <a:extLst>
                <a:ext uri="{C183D7F6-B498-43B3-948B-1728B52AA6E4}">
                  <adec:decorative xmlns:adec="http://schemas.microsoft.com/office/drawing/2017/decorative" val="1"/>
                </a:ext>
              </a:extLst>
            </p:cNvPr>
            <p:cNvSpPr/>
            <p:nvPr/>
          </p:nvSpPr>
          <p:spPr>
            <a:xfrm>
              <a:off x="52560" y="4481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70" name="Freeform 24">
              <a:extLst>
                <a:ext uri="{C183D7F6-B498-43B3-948B-1728B52AA6E4}">
                  <adec:decorative xmlns:adec="http://schemas.microsoft.com/office/drawing/2017/decorative" val="1"/>
                </a:ext>
              </a:extLst>
            </p:cNvPr>
            <p:cNvSpPr/>
            <p:nvPr/>
          </p:nvSpPr>
          <p:spPr>
            <a:xfrm>
              <a:off x="-14400" y="5627520"/>
              <a:ext cx="85320" cy="1215720"/>
            </a:xfrm>
            <a:custGeom>
              <a:avLst/>
              <a:gdLst>
                <a:gd name="textAreaLeft" fmla="*/ 0 w 85320"/>
                <a:gd name="textAreaRight" fmla="*/ 85680 w 85320"/>
                <a:gd name="textAreaTop" fmla="*/ 0 h 1215720"/>
                <a:gd name="textAreaBottom" fmla="*/ 1216080 h 1215720"/>
              </a:gdLst>
              <a:ahLst/>
              <a:rect l="textAreaLeft" t="textAreaTop" r="textAreaRight" b="textAreaBottom"/>
              <a:pathLst>
                <a:path w="54" h="766">
                  <a:moveTo>
                    <a:pt x="54" y="766"/>
                  </a:moveTo>
                  <a:lnTo>
                    <a:pt x="36" y="766"/>
                  </a:lnTo>
                  <a:lnTo>
                    <a:pt x="36" y="149"/>
                  </a:lnTo>
                  <a:lnTo>
                    <a:pt x="0" y="3"/>
                  </a:lnTo>
                  <a:lnTo>
                    <a:pt x="18" y="0"/>
                  </a:lnTo>
                  <a:lnTo>
                    <a:pt x="54" y="146"/>
                  </a:lnTo>
                  <a:lnTo>
                    <a:pt x="54" y="76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71" name="Freeform 25">
              <a:extLst>
                <a:ext uri="{C183D7F6-B498-43B3-948B-1728B52AA6E4}">
                  <adec:decorative xmlns:adec="http://schemas.microsoft.com/office/drawing/2017/decorative" val="1"/>
                </a:ext>
              </a:extLst>
            </p:cNvPr>
            <p:cNvSpPr/>
            <p:nvPr/>
          </p:nvSpPr>
          <p:spPr>
            <a:xfrm>
              <a:off x="527040" y="4867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72" name="Freeform 26">
              <a:extLst>
                <a:ext uri="{C183D7F6-B498-43B3-948B-1728B52AA6E4}">
                  <adec:decorative xmlns:adec="http://schemas.microsoft.com/office/drawing/2017/decorative" val="1"/>
                </a:ext>
              </a:extLst>
            </p:cNvPr>
            <p:cNvSpPr/>
            <p:nvPr/>
          </p:nvSpPr>
          <p:spPr>
            <a:xfrm>
              <a:off x="309600" y="5423040"/>
              <a:ext cx="374400" cy="1425240"/>
            </a:xfrm>
            <a:custGeom>
              <a:avLst/>
              <a:gdLst>
                <a:gd name="textAreaLeft" fmla="*/ 0 w 374400"/>
                <a:gd name="textAreaRight" fmla="*/ 374760 w 374400"/>
                <a:gd name="textAreaTop" fmla="*/ 0 h 1425240"/>
                <a:gd name="textAreaBottom" fmla="*/ 1425600 h 1425240"/>
              </a:gdLst>
              <a:ahLst/>
              <a:rect l="textAreaLeft" t="textAreaTop" r="textAreaRight" b="textAreaBottom"/>
              <a:pathLst>
                <a:path w="236" h="898">
                  <a:moveTo>
                    <a:pt x="18" y="898"/>
                  </a:moveTo>
                  <a:lnTo>
                    <a:pt x="0" y="898"/>
                  </a:lnTo>
                  <a:lnTo>
                    <a:pt x="0" y="515"/>
                  </a:lnTo>
                  <a:lnTo>
                    <a:pt x="3" y="512"/>
                  </a:lnTo>
                  <a:lnTo>
                    <a:pt x="221" y="0"/>
                  </a:lnTo>
                  <a:lnTo>
                    <a:pt x="236" y="6"/>
                  </a:lnTo>
                  <a:lnTo>
                    <a:pt x="18" y="518"/>
                  </a:lnTo>
                  <a:lnTo>
                    <a:pt x="18" y="898"/>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73" name="Freeform 27">
              <a:extLst>
                <a:ext uri="{C183D7F6-B498-43B3-948B-1728B52AA6E4}">
                  <adec:decorative xmlns:adec="http://schemas.microsoft.com/office/drawing/2017/decorative" val="1"/>
                </a:ext>
              </a:extLst>
            </p:cNvPr>
            <p:cNvSpPr/>
            <p:nvPr/>
          </p:nvSpPr>
          <p:spPr>
            <a:xfrm>
              <a:off x="569880" y="594504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15" y="575"/>
                  </a:moveTo>
                  <a:lnTo>
                    <a:pt x="0" y="569"/>
                  </a:lnTo>
                  <a:lnTo>
                    <a:pt x="81" y="383"/>
                  </a:lnTo>
                  <a:lnTo>
                    <a:pt x="81" y="0"/>
                  </a:lnTo>
                  <a:lnTo>
                    <a:pt x="96" y="0"/>
                  </a:lnTo>
                  <a:lnTo>
                    <a:pt x="96" y="386"/>
                  </a:lnTo>
                  <a:lnTo>
                    <a:pt x="15"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74" name="Freeform 28">
              <a:extLst>
                <a:ext uri="{C183D7F6-B498-43B3-948B-1728B52AA6E4}">
                  <adec:decorative xmlns:adec="http://schemas.microsoft.com/office/drawing/2017/decorative" val="1"/>
                </a:ext>
              </a:extLst>
            </p:cNvPr>
            <p:cNvSpPr/>
            <p:nvPr/>
          </p:nvSpPr>
          <p:spPr>
            <a:xfrm>
              <a:off x="612720" y="5246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75" name="Freeform 29">
              <a:extLst>
                <a:ext uri="{C183D7F6-B498-43B3-948B-1728B52AA6E4}">
                  <adec:decorative xmlns:adec="http://schemas.microsoft.com/office/drawing/2017/decorative" val="1"/>
                </a:ext>
              </a:extLst>
            </p:cNvPr>
            <p:cNvSpPr/>
            <p:nvPr/>
          </p:nvSpPr>
          <p:spPr>
            <a:xfrm>
              <a:off x="612720" y="57643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76" name="Freeform 30">
              <a:extLst>
                <a:ext uri="{C183D7F6-B498-43B3-948B-1728B52AA6E4}">
                  <adec:decorative xmlns:adec="http://schemas.microsoft.com/office/drawing/2017/decorative" val="1"/>
                </a:ext>
              </a:extLst>
            </p:cNvPr>
            <p:cNvSpPr/>
            <p:nvPr/>
          </p:nvSpPr>
          <p:spPr>
            <a:xfrm>
              <a:off x="669960" y="6330960"/>
              <a:ext cx="417240" cy="517320"/>
            </a:xfrm>
            <a:custGeom>
              <a:avLst/>
              <a:gdLst>
                <a:gd name="textAreaLeft" fmla="*/ 0 w 417240"/>
                <a:gd name="textAreaRight" fmla="*/ 417600 w 417240"/>
                <a:gd name="textAreaTop" fmla="*/ 0 h 517320"/>
                <a:gd name="textAreaBottom" fmla="*/ 517680 h 517320"/>
              </a:gdLst>
              <a:ahLst/>
              <a:rect l="textAreaLeft" t="textAreaTop" r="textAreaRight" b="textAreaBottom"/>
              <a:pathLst>
                <a:path w="263" h="326">
                  <a:moveTo>
                    <a:pt x="15" y="326"/>
                  </a:moveTo>
                  <a:lnTo>
                    <a:pt x="0" y="320"/>
                  </a:lnTo>
                  <a:lnTo>
                    <a:pt x="45" y="206"/>
                  </a:lnTo>
                  <a:lnTo>
                    <a:pt x="48" y="206"/>
                  </a:lnTo>
                  <a:lnTo>
                    <a:pt x="254" y="0"/>
                  </a:lnTo>
                  <a:lnTo>
                    <a:pt x="263" y="12"/>
                  </a:lnTo>
                  <a:lnTo>
                    <a:pt x="60" y="215"/>
                  </a:lnTo>
                  <a:lnTo>
                    <a:pt x="15" y="32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77" name="Freeform 31">
              <a:extLst>
                <a:ext uri="{C183D7F6-B498-43B3-948B-1728B52AA6E4}">
                  <adec:decorative xmlns:adec="http://schemas.microsoft.com/office/drawing/2017/decorative" val="1"/>
                </a:ext>
              </a:extLst>
            </p:cNvPr>
            <p:cNvSpPr/>
            <p:nvPr/>
          </p:nvSpPr>
          <p:spPr>
            <a:xfrm>
              <a:off x="1049400" y="6221520"/>
              <a:ext cx="156960" cy="147240"/>
            </a:xfrm>
            <a:custGeom>
              <a:avLst/>
              <a:gdLst>
                <a:gd name="textAreaLeft" fmla="*/ 0 w 156960"/>
                <a:gd name="textAreaRight" fmla="*/ 157320 w 156960"/>
                <a:gd name="textAreaTop" fmla="*/ 0 h 147240"/>
                <a:gd name="textAreaBottom" fmla="*/ 147600 h 147240"/>
              </a:gdLst>
              <a:ahLst/>
              <a:rect l="textAreaLeft" t="textAreaTop" r="textAreaRight" b="textAreaBottom"/>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sp>
        <p:nvSpPr>
          <p:cNvPr id="678" name="PlaceHolder 1"/>
          <p:cNvSpPr>
            <a:spLocks noGrp="1"/>
          </p:cNvSpPr>
          <p:nvPr>
            <p:ph type="title"/>
          </p:nvPr>
        </p:nvSpPr>
        <p:spPr>
          <a:xfrm>
            <a:off x="1019160" y="1093680"/>
            <a:ext cx="3059640" cy="4696920"/>
          </a:xfrm>
          <a:prstGeom prst="rect">
            <a:avLst/>
          </a:prstGeom>
          <a:noFill/>
          <a:ln w="0">
            <a:noFill/>
          </a:ln>
        </p:spPr>
        <p:txBody>
          <a:bodyPr lIns="91440" rIns="91440" tIns="45720" bIns="45720" anchor="ctr">
            <a:normAutofit/>
          </a:bodyPr>
          <a:p>
            <a:pPr indent="0" defTabSz="914400">
              <a:lnSpc>
                <a:spcPct val="90000"/>
              </a:lnSpc>
              <a:buNone/>
            </a:pPr>
            <a:r>
              <a:rPr b="0" lang="en-US" sz="3600" spc="-1" strike="noStrike" cap="all">
                <a:solidFill>
                  <a:schemeClr val="dk1"/>
                </a:solidFill>
                <a:latin typeface="Tw Cen MT"/>
              </a:rPr>
              <a:t>Ryan - </a:t>
            </a:r>
            <a:br>
              <a:rPr sz="3600"/>
            </a:br>
            <a:r>
              <a:rPr b="0" lang="en-US" sz="3600" spc="-1" strike="noStrike" cap="all">
                <a:solidFill>
                  <a:schemeClr val="dk1"/>
                </a:solidFill>
                <a:latin typeface="Tw Cen MT"/>
              </a:rPr>
              <a:t>score CLASS CRC CARD</a:t>
            </a:r>
            <a:endParaRPr b="0" lang="en-US" sz="3600" spc="-1" strike="noStrike">
              <a:solidFill>
                <a:schemeClr val="dk1"/>
              </a:solidFill>
              <a:latin typeface="Tw Cen MT"/>
            </a:endParaRPr>
          </a:p>
        </p:txBody>
      </p:sp>
      <p:sp useBgFill="1">
        <p:nvSpPr>
          <p:cNvPr id="679" name="Round Diagonal Corner Rectangle 7">
            <a:extLst>
              <a:ext uri="{C183D7F6-B498-43B3-948B-1728B52AA6E4}">
                <adec:decorative xmlns:adec="http://schemas.microsoft.com/office/drawing/2017/decorative" val="1"/>
              </a:ext>
            </a:extLst>
          </p:cNvPr>
          <p:cNvSpPr/>
          <p:nvPr/>
        </p:nvSpPr>
        <p:spPr>
          <a:xfrm>
            <a:off x="4624920" y="0"/>
            <a:ext cx="7566480" cy="6848280"/>
          </a:xfrm>
          <a:prstGeom prst="round2DiagRect">
            <a:avLst>
              <a:gd name="adj1" fmla="val 0"/>
              <a:gd name="adj2" fmla="val 0"/>
            </a:avLst>
          </a:prstGeom>
          <a:ln w="19050">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sp>
        <p:nvSpPr>
          <p:cNvPr id="680" name="TextBox 5"/>
          <p:cNvSpPr/>
          <p:nvPr/>
        </p:nvSpPr>
        <p:spPr>
          <a:xfrm>
            <a:off x="5492160" y="3464640"/>
            <a:ext cx="5832000" cy="2009880"/>
          </a:xfrm>
          <a:prstGeom prst="rect">
            <a:avLst/>
          </a:prstGeom>
          <a:noFill/>
          <a:ln w="0">
            <a:noFill/>
          </a:ln>
        </p:spPr>
        <p:style>
          <a:lnRef idx="0"/>
          <a:fillRef idx="0"/>
          <a:effectRef idx="0"/>
          <a:fontRef idx="minor"/>
        </p:style>
        <p:txBody>
          <a:bodyPr lIns="90000" rIns="90000" tIns="45000" bIns="45000" anchor="t">
            <a:spAutoFit/>
          </a:bodyPr>
          <a:p>
            <a:pPr marL="285840" indent="-285840" defTabSz="457200">
              <a:lnSpc>
                <a:spcPct val="100000"/>
              </a:lnSpc>
              <a:buClr>
                <a:srgbClr val="ffffff"/>
              </a:buClr>
              <a:buFont typeface="Arial"/>
              <a:buChar char="•"/>
            </a:pPr>
            <a:r>
              <a:rPr b="0" lang="en-US" sz="1800" spc="-1" strike="noStrike">
                <a:solidFill>
                  <a:schemeClr val="dk1"/>
                </a:solidFill>
                <a:latin typeface="Tw Cen MT"/>
              </a:rPr>
              <a:t>Creates Score as a trait that is unique to each player</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The score of each player is equal to the space that their token resides on </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Manipulates the score trait according to argument passed in the method</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Formatted by the Menu class</a:t>
            </a:r>
            <a:endParaRPr b="0" lang="en-US" sz="1800" spc="-1" strike="noStrike">
              <a:solidFill>
                <a:srgbClr val="ffffff"/>
              </a:solidFill>
              <a:latin typeface="Arial"/>
            </a:endParaRPr>
          </a:p>
        </p:txBody>
      </p:sp>
      <p:pic>
        <p:nvPicPr>
          <p:cNvPr id="681" name="Picture 8" descr="A screen shot of a computer&#10;&#10;Description automatically generated"/>
          <p:cNvPicPr/>
          <p:nvPr/>
        </p:nvPicPr>
        <p:blipFill>
          <a:blip r:embed="rId1"/>
          <a:stretch/>
        </p:blipFill>
        <p:spPr>
          <a:xfrm>
            <a:off x="4806000" y="1201320"/>
            <a:ext cx="7204680" cy="162180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p:nvSpPr>
          <p:cNvPr id="682"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grpSp>
        <p:nvGrpSpPr>
          <p:cNvPr id="683" name="Group 9">
            <a:extLst>
              <a:ext uri="{C183D7F6-B498-43B3-948B-1728B52AA6E4}">
                <adec:decorative xmlns:adec="http://schemas.microsoft.com/office/drawing/2017/decorative" val="1"/>
              </a:ext>
            </a:extLst>
          </p:cNvPr>
          <p:cNvGrpSpPr/>
          <p:nvPr/>
        </p:nvGrpSpPr>
        <p:grpSpPr>
          <a:xfrm>
            <a:off x="-14400" y="0"/>
            <a:ext cx="1220760" cy="6857640"/>
            <a:chOff x="-14400" y="0"/>
            <a:chExt cx="1220760" cy="6857640"/>
          </a:xfrm>
        </p:grpSpPr>
        <p:sp>
          <p:nvSpPr>
            <p:cNvPr id="684" name="Rectangle 5">
              <a:extLst>
                <a:ext uri="{C183D7F6-B498-43B3-948B-1728B52AA6E4}">
                  <adec:decorative xmlns:adec="http://schemas.microsoft.com/office/drawing/2017/decorative" val="1"/>
                </a:ext>
              </a:extLst>
            </p:cNvPr>
            <p:cNvSpPr/>
            <p:nvPr/>
          </p:nvSpPr>
          <p:spPr>
            <a:xfrm>
              <a:off x="114480" y="468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85" name="Freeform 6">
              <a:extLst>
                <a:ext uri="{C183D7F6-B498-43B3-948B-1728B52AA6E4}">
                  <adec:decorative xmlns:adec="http://schemas.microsoft.com/office/drawing/2017/decorative" val="1"/>
                </a:ext>
              </a:extLst>
            </p:cNvPr>
            <p:cNvSpPr/>
            <p:nvPr/>
          </p:nvSpPr>
          <p:spPr>
            <a:xfrm>
              <a:off x="33480" y="217656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86" name="Freeform 7">
              <a:extLst>
                <a:ext uri="{C183D7F6-B498-43B3-948B-1728B52AA6E4}">
                  <adec:decorative xmlns:adec="http://schemas.microsoft.com/office/drawing/2017/decorative" val="1"/>
                </a:ext>
              </a:extLst>
            </p:cNvPr>
            <p:cNvSpPr/>
            <p:nvPr/>
          </p:nvSpPr>
          <p:spPr>
            <a:xfrm>
              <a:off x="28440" y="4021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87" name="Freeform 8">
              <a:extLst>
                <a:ext uri="{C183D7F6-B498-43B3-948B-1728B52AA6E4}">
                  <adec:decorative xmlns:adec="http://schemas.microsoft.com/office/drawing/2017/decorative" val="1"/>
                </a:ext>
              </a:extLst>
            </p:cNvPr>
            <p:cNvSpPr/>
            <p:nvPr/>
          </p:nvSpPr>
          <p:spPr>
            <a:xfrm>
              <a:off x="200160" y="4680"/>
              <a:ext cx="369360" cy="1810800"/>
            </a:xfrm>
            <a:custGeom>
              <a:avLst/>
              <a:gdLst>
                <a:gd name="textAreaLeft" fmla="*/ 0 w 369360"/>
                <a:gd name="textAreaRight" fmla="*/ 369720 w 369360"/>
                <a:gd name="textAreaTop" fmla="*/ 0 h 1810800"/>
                <a:gd name="textAreaBottom" fmla="*/ 1811160 h 1810800"/>
              </a:gdLst>
              <a:ahLst/>
              <a:rect l="textAreaLeft" t="textAreaTop" r="textAreaRight" b="textAreaBottom"/>
              <a:pathLst>
                <a:path w="233" h="1141">
                  <a:moveTo>
                    <a:pt x="218" y="1141"/>
                  </a:moveTo>
                  <a:lnTo>
                    <a:pt x="0" y="626"/>
                  </a:lnTo>
                  <a:lnTo>
                    <a:pt x="0" y="0"/>
                  </a:lnTo>
                  <a:lnTo>
                    <a:pt x="15" y="0"/>
                  </a:lnTo>
                  <a:lnTo>
                    <a:pt x="15" y="623"/>
                  </a:lnTo>
                  <a:lnTo>
                    <a:pt x="233" y="1135"/>
                  </a:lnTo>
                  <a:lnTo>
                    <a:pt x="218" y="114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88" name="Freeform 9">
              <a:extLst>
                <a:ext uri="{C183D7F6-B498-43B3-948B-1728B52AA6E4}">
                  <adec:decorative xmlns:adec="http://schemas.microsoft.com/office/drawing/2017/decorative" val="1"/>
                </a:ext>
              </a:extLst>
            </p:cNvPr>
            <p:cNvSpPr/>
            <p:nvPr/>
          </p:nvSpPr>
          <p:spPr>
            <a:xfrm>
              <a:off x="503280" y="18018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89" name="Freeform 10">
              <a:extLst>
                <a:ext uri="{C183D7F6-B498-43B3-948B-1728B52AA6E4}">
                  <adec:decorative xmlns:adec="http://schemas.microsoft.com/office/drawing/2017/decorative" val="1"/>
                </a:ext>
              </a:extLst>
            </p:cNvPr>
            <p:cNvSpPr/>
            <p:nvPr/>
          </p:nvSpPr>
          <p:spPr>
            <a:xfrm>
              <a:off x="285840" y="4680"/>
              <a:ext cx="369360" cy="1429920"/>
            </a:xfrm>
            <a:custGeom>
              <a:avLst/>
              <a:gdLst>
                <a:gd name="textAreaLeft" fmla="*/ 0 w 369360"/>
                <a:gd name="textAreaRight" fmla="*/ 369720 w 369360"/>
                <a:gd name="textAreaTop" fmla="*/ 0 h 1429920"/>
                <a:gd name="textAreaBottom" fmla="*/ 1430280 h 1429920"/>
              </a:gdLst>
              <a:ahLst/>
              <a:rect l="textAreaLeft" t="textAreaTop" r="textAreaRight" b="textAreaBottom"/>
              <a:pathLst>
                <a:path w="233" h="901">
                  <a:moveTo>
                    <a:pt x="221" y="901"/>
                  </a:moveTo>
                  <a:lnTo>
                    <a:pt x="0" y="383"/>
                  </a:lnTo>
                  <a:lnTo>
                    <a:pt x="0" y="0"/>
                  </a:lnTo>
                  <a:lnTo>
                    <a:pt x="18" y="0"/>
                  </a:lnTo>
                  <a:lnTo>
                    <a:pt x="18" y="380"/>
                  </a:lnTo>
                  <a:lnTo>
                    <a:pt x="233" y="895"/>
                  </a:lnTo>
                  <a:lnTo>
                    <a:pt x="221" y="90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90" name="Freeform 11">
              <a:extLst>
                <a:ext uri="{C183D7F6-B498-43B3-948B-1728B52AA6E4}">
                  <adec:decorative xmlns:adec="http://schemas.microsoft.com/office/drawing/2017/decorative" val="1"/>
                </a:ext>
              </a:extLst>
            </p:cNvPr>
            <p:cNvSpPr/>
            <p:nvPr/>
          </p:nvSpPr>
          <p:spPr>
            <a:xfrm>
              <a:off x="546120" y="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96" y="575"/>
                  </a:moveTo>
                  <a:lnTo>
                    <a:pt x="78" y="575"/>
                  </a:lnTo>
                  <a:lnTo>
                    <a:pt x="78" y="192"/>
                  </a:lnTo>
                  <a:lnTo>
                    <a:pt x="0" y="6"/>
                  </a:lnTo>
                  <a:lnTo>
                    <a:pt x="15" y="0"/>
                  </a:lnTo>
                  <a:lnTo>
                    <a:pt x="96" y="189"/>
                  </a:lnTo>
                  <a:lnTo>
                    <a:pt x="96"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91" name="Freeform 12">
              <a:extLst>
                <a:ext uri="{C183D7F6-B498-43B3-948B-1728B52AA6E4}">
                  <adec:decorative xmlns:adec="http://schemas.microsoft.com/office/drawing/2017/decorative" val="1"/>
                </a:ext>
              </a:extLst>
            </p:cNvPr>
            <p:cNvSpPr/>
            <p:nvPr/>
          </p:nvSpPr>
          <p:spPr>
            <a:xfrm>
              <a:off x="588960" y="14209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92" name="Freeform 13">
              <a:extLst>
                <a:ext uri="{C183D7F6-B498-43B3-948B-1728B52AA6E4}">
                  <adec:decorative xmlns:adec="http://schemas.microsoft.com/office/drawing/2017/decorative" val="1"/>
                </a:ext>
              </a:extLst>
            </p:cNvPr>
            <p:cNvSpPr/>
            <p:nvPr/>
          </p:nvSpPr>
          <p:spPr>
            <a:xfrm>
              <a:off x="58896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93" name="Freeform 14">
              <a:extLst>
                <a:ext uri="{C183D7F6-B498-43B3-948B-1728B52AA6E4}">
                  <adec:decorative xmlns:adec="http://schemas.microsoft.com/office/drawing/2017/decorative" val="1"/>
                </a:ext>
              </a:extLst>
            </p:cNvPr>
            <p:cNvSpPr/>
            <p:nvPr/>
          </p:nvSpPr>
          <p:spPr>
            <a:xfrm>
              <a:off x="641520" y="0"/>
              <a:ext cx="421920" cy="526680"/>
            </a:xfrm>
            <a:custGeom>
              <a:avLst/>
              <a:gdLst>
                <a:gd name="textAreaLeft" fmla="*/ 0 w 421920"/>
                <a:gd name="textAreaRight" fmla="*/ 422280 w 421920"/>
                <a:gd name="textAreaTop" fmla="*/ 0 h 526680"/>
                <a:gd name="textAreaBottom" fmla="*/ 527040 h 526680"/>
              </a:gdLst>
              <a:ahLst/>
              <a:rect l="textAreaLeft" t="textAreaTop" r="textAreaRight" b="textAreaBottom"/>
              <a:pathLst>
                <a:path w="266" h="332">
                  <a:moveTo>
                    <a:pt x="257" y="332"/>
                  </a:moveTo>
                  <a:lnTo>
                    <a:pt x="48" y="123"/>
                  </a:lnTo>
                  <a:lnTo>
                    <a:pt x="0" y="6"/>
                  </a:lnTo>
                  <a:lnTo>
                    <a:pt x="15" y="0"/>
                  </a:lnTo>
                  <a:lnTo>
                    <a:pt x="63" y="114"/>
                  </a:lnTo>
                  <a:lnTo>
                    <a:pt x="266" y="320"/>
                  </a:lnTo>
                  <a:lnTo>
                    <a:pt x="257" y="332"/>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94" name="Freeform 15">
              <a:extLst>
                <a:ext uri="{C183D7F6-B498-43B3-948B-1728B52AA6E4}">
                  <adec:decorative xmlns:adec="http://schemas.microsoft.com/office/drawing/2017/decorative" val="1"/>
                </a:ext>
              </a:extLst>
            </p:cNvPr>
            <p:cNvSpPr/>
            <p:nvPr/>
          </p:nvSpPr>
          <p:spPr>
            <a:xfrm>
              <a:off x="1020600" y="488880"/>
              <a:ext cx="161640" cy="147240"/>
            </a:xfrm>
            <a:custGeom>
              <a:avLst/>
              <a:gdLst>
                <a:gd name="textAreaLeft" fmla="*/ 0 w 161640"/>
                <a:gd name="textAreaRight" fmla="*/ 162000 w 161640"/>
                <a:gd name="textAreaTop" fmla="*/ 0 h 147240"/>
                <a:gd name="textAreaBottom" fmla="*/ 147600 h 147240"/>
              </a:gdLst>
              <a:ahLst/>
              <a:rect l="textAreaLeft" t="textAreaTop" r="textAreaRight" b="textAreaBottom"/>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95" name="Line 16">
              <a:extLst>
                <a:ext uri="{C183D7F6-B498-43B3-948B-1728B52AA6E4}">
                  <adec:decorative xmlns:adec="http://schemas.microsoft.com/office/drawing/2017/decorative" val="1"/>
                </a:ext>
              </a:extLst>
            </p:cNvPr>
            <p:cNvSpPr/>
            <p:nvPr/>
          </p:nvSpPr>
          <p:spPr>
            <a:xfrm>
              <a:off x="-4680" y="9360"/>
              <a:ext cx="360" cy="360"/>
            </a:xfrm>
            <a:prstGeom prst="line">
              <a:avLst/>
            </a:prstGeom>
            <a:ln w="15">
              <a:solidFill>
                <a:srgbClr val="ffffff"/>
              </a:solidFill>
            </a:ln>
          </p:spPr>
          <p:style>
            <a:lnRef idx="0"/>
            <a:fillRef idx="0"/>
            <a:effectRef idx="0"/>
            <a:fontRef idx="minor"/>
          </p:style>
          <p:txBody>
            <a:bodyPr lIns="90000" rIns="90000" tIns="-44640" bIns="-44640" anchor="t">
              <a:noAutofit/>
            </a:bodyPr>
            <a:p>
              <a:endParaRPr b="0" lang="en-US" sz="1800" spc="-1" strike="noStrike">
                <a:solidFill>
                  <a:schemeClr val="dk1"/>
                </a:solidFill>
                <a:latin typeface="Tw Cen MT"/>
              </a:endParaRPr>
            </a:p>
          </p:txBody>
        </p:sp>
        <p:sp>
          <p:nvSpPr>
            <p:cNvPr id="696" name="Freeform 17">
              <a:extLst>
                <a:ext uri="{C183D7F6-B498-43B3-948B-1728B52AA6E4}">
                  <adec:decorative xmlns:adec="http://schemas.microsoft.com/office/drawing/2017/decorative" val="1"/>
                </a:ext>
              </a:extLst>
            </p:cNvPr>
            <p:cNvSpPr/>
            <p:nvPr/>
          </p:nvSpPr>
          <p:spPr>
            <a:xfrm>
              <a:off x="9360" y="1801800"/>
              <a:ext cx="123480" cy="126720"/>
            </a:xfrm>
            <a:custGeom>
              <a:avLst/>
              <a:gdLst>
                <a:gd name="textAreaLeft" fmla="*/ 0 w 123480"/>
                <a:gd name="textAreaRight" fmla="*/ 123840 w 123480"/>
                <a:gd name="textAreaTop" fmla="*/ 0 h 126720"/>
                <a:gd name="textAreaBottom" fmla="*/ 127080 h 126720"/>
              </a:gdLst>
              <a:ahLst/>
              <a:rect l="textAreaLeft" t="textAreaTop" r="textAreaRight" b="textAreaBottom"/>
              <a:pathLst>
                <a:path w="78" h="80">
                  <a:moveTo>
                    <a:pt x="6" y="80"/>
                  </a:moveTo>
                  <a:lnTo>
                    <a:pt x="0" y="71"/>
                  </a:lnTo>
                  <a:lnTo>
                    <a:pt x="69" y="0"/>
                  </a:lnTo>
                  <a:lnTo>
                    <a:pt x="78" y="9"/>
                  </a:lnTo>
                  <a:lnTo>
                    <a:pt x="6" y="8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97" name="Freeform 18">
              <a:extLst>
                <a:ext uri="{C183D7F6-B498-43B3-948B-1728B52AA6E4}">
                  <adec:decorative xmlns:adec="http://schemas.microsoft.com/office/drawing/2017/decorative" val="1"/>
                </a:ext>
              </a:extLst>
            </p:cNvPr>
            <p:cNvSpPr/>
            <p:nvPr/>
          </p:nvSpPr>
          <p:spPr>
            <a:xfrm>
              <a:off x="-9360" y="3549600"/>
              <a:ext cx="147240" cy="480600"/>
            </a:xfrm>
            <a:custGeom>
              <a:avLst/>
              <a:gdLst>
                <a:gd name="textAreaLeft" fmla="*/ 0 w 147240"/>
                <a:gd name="textAreaRight" fmla="*/ 147600 w 147240"/>
                <a:gd name="textAreaTop" fmla="*/ 0 h 480600"/>
                <a:gd name="textAreaBottom" fmla="*/ 480960 h 480600"/>
              </a:gdLst>
              <a:ahLst/>
              <a:rect l="textAreaLeft" t="textAreaTop" r="textAreaRight" b="textAreaBottom"/>
              <a:pathLst>
                <a:path w="93" h="303">
                  <a:moveTo>
                    <a:pt x="93" y="303"/>
                  </a:moveTo>
                  <a:lnTo>
                    <a:pt x="78" y="303"/>
                  </a:lnTo>
                  <a:lnTo>
                    <a:pt x="78" y="78"/>
                  </a:lnTo>
                  <a:lnTo>
                    <a:pt x="0" y="12"/>
                  </a:lnTo>
                  <a:lnTo>
                    <a:pt x="12" y="0"/>
                  </a:lnTo>
                  <a:lnTo>
                    <a:pt x="93" y="69"/>
                  </a:lnTo>
                  <a:lnTo>
                    <a:pt x="93" y="303"/>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98" name="Freeform 19">
              <a:extLst>
                <a:ext uri="{C183D7F6-B498-43B3-948B-1728B52AA6E4}">
                  <adec:decorative xmlns:adec="http://schemas.microsoft.com/office/drawing/2017/decorative" val="1"/>
                </a:ext>
              </a:extLst>
            </p:cNvPr>
            <p:cNvSpPr/>
            <p:nvPr/>
          </p:nvSpPr>
          <p:spPr>
            <a:xfrm>
              <a:off x="128520" y="1382760"/>
              <a:ext cx="142560" cy="475920"/>
            </a:xfrm>
            <a:custGeom>
              <a:avLst/>
              <a:gdLst>
                <a:gd name="textAreaLeft" fmla="*/ 0 w 142560"/>
                <a:gd name="textAreaRight" fmla="*/ 142920 w 142560"/>
                <a:gd name="textAreaTop" fmla="*/ 0 h 475920"/>
                <a:gd name="textAreaBottom" fmla="*/ 476280 h 475920"/>
              </a:gdLst>
              <a:ahLst/>
              <a:rect l="textAreaLeft" t="textAreaTop" r="textAreaRight" b="textAreaBottom"/>
              <a:pathLst>
                <a:path w="90" h="300">
                  <a:moveTo>
                    <a:pt x="90" y="300"/>
                  </a:moveTo>
                  <a:lnTo>
                    <a:pt x="78" y="300"/>
                  </a:lnTo>
                  <a:lnTo>
                    <a:pt x="78" y="84"/>
                  </a:lnTo>
                  <a:lnTo>
                    <a:pt x="0" y="9"/>
                  </a:lnTo>
                  <a:lnTo>
                    <a:pt x="9" y="0"/>
                  </a:lnTo>
                  <a:lnTo>
                    <a:pt x="90" y="81"/>
                  </a:lnTo>
                  <a:lnTo>
                    <a:pt x="90" y="30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699" name="Freeform 20">
              <a:extLst>
                <a:ext uri="{C183D7F6-B498-43B3-948B-1728B52AA6E4}">
                  <adec:decorative xmlns:adec="http://schemas.microsoft.com/office/drawing/2017/decorative" val="1"/>
                </a:ext>
              </a:extLst>
            </p:cNvPr>
            <p:cNvSpPr/>
            <p:nvPr/>
          </p:nvSpPr>
          <p:spPr>
            <a:xfrm>
              <a:off x="204840" y="1849320"/>
              <a:ext cx="114120" cy="107640"/>
            </a:xfrm>
            <a:custGeom>
              <a:avLst/>
              <a:gdLst>
                <a:gd name="textAreaLeft" fmla="*/ 0 w 114120"/>
                <a:gd name="textAreaRight" fmla="*/ 114480 w 114120"/>
                <a:gd name="textAreaTop" fmla="*/ 0 h 107640"/>
                <a:gd name="textAreaBottom" fmla="*/ 108000 h 107640"/>
              </a:gdLst>
              <a:ahLst/>
              <a:rect l="textAreaLeft" t="textAreaTop" r="textAreaRight" b="textAreaBottom"/>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00" name="Rectangle 21">
              <a:extLst>
                <a:ext uri="{C183D7F6-B498-43B3-948B-1728B52AA6E4}">
                  <adec:decorative xmlns:adec="http://schemas.microsoft.com/office/drawing/2017/decorative" val="1"/>
                </a:ext>
              </a:extLst>
            </p:cNvPr>
            <p:cNvSpPr/>
            <p:nvPr/>
          </p:nvSpPr>
          <p:spPr>
            <a:xfrm>
              <a:off x="133200" y="466236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01" name="Freeform 22">
              <a:extLst>
                <a:ext uri="{C183D7F6-B498-43B3-948B-1728B52AA6E4}">
                  <adec:decorative xmlns:adec="http://schemas.microsoft.com/office/drawing/2017/decorative" val="1"/>
                </a:ext>
              </a:extLst>
            </p:cNvPr>
            <p:cNvSpPr/>
            <p:nvPr/>
          </p:nvSpPr>
          <p:spPr>
            <a:xfrm>
              <a:off x="223920" y="5041800"/>
              <a:ext cx="369360" cy="1801440"/>
            </a:xfrm>
            <a:custGeom>
              <a:avLst/>
              <a:gdLst>
                <a:gd name="textAreaLeft" fmla="*/ 0 w 369360"/>
                <a:gd name="textAreaRight" fmla="*/ 369720 w 369360"/>
                <a:gd name="textAreaTop" fmla="*/ 0 h 1801440"/>
                <a:gd name="textAreaBottom" fmla="*/ 1801800 h 1801440"/>
              </a:gdLst>
              <a:ahLst/>
              <a:rect l="textAreaLeft" t="textAreaTop" r="textAreaRight" b="textAreaBottom"/>
              <a:pathLst>
                <a:path w="233" h="1135">
                  <a:moveTo>
                    <a:pt x="15" y="1135"/>
                  </a:moveTo>
                  <a:lnTo>
                    <a:pt x="0" y="1135"/>
                  </a:lnTo>
                  <a:lnTo>
                    <a:pt x="0" y="515"/>
                  </a:lnTo>
                  <a:lnTo>
                    <a:pt x="0" y="512"/>
                  </a:lnTo>
                  <a:lnTo>
                    <a:pt x="218" y="0"/>
                  </a:lnTo>
                  <a:lnTo>
                    <a:pt x="233" y="6"/>
                  </a:lnTo>
                  <a:lnTo>
                    <a:pt x="15" y="518"/>
                  </a:lnTo>
                  <a:lnTo>
                    <a:pt x="15" y="113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02" name="Freeform 23">
              <a:extLst>
                <a:ext uri="{C183D7F6-B498-43B3-948B-1728B52AA6E4}">
                  <adec:decorative xmlns:adec="http://schemas.microsoft.com/office/drawing/2017/decorative" val="1"/>
                </a:ext>
              </a:extLst>
            </p:cNvPr>
            <p:cNvSpPr/>
            <p:nvPr/>
          </p:nvSpPr>
          <p:spPr>
            <a:xfrm>
              <a:off x="52560" y="4481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03" name="Freeform 24">
              <a:extLst>
                <a:ext uri="{C183D7F6-B498-43B3-948B-1728B52AA6E4}">
                  <adec:decorative xmlns:adec="http://schemas.microsoft.com/office/drawing/2017/decorative" val="1"/>
                </a:ext>
              </a:extLst>
            </p:cNvPr>
            <p:cNvSpPr/>
            <p:nvPr/>
          </p:nvSpPr>
          <p:spPr>
            <a:xfrm>
              <a:off x="-14400" y="5627520"/>
              <a:ext cx="85320" cy="1215720"/>
            </a:xfrm>
            <a:custGeom>
              <a:avLst/>
              <a:gdLst>
                <a:gd name="textAreaLeft" fmla="*/ 0 w 85320"/>
                <a:gd name="textAreaRight" fmla="*/ 85680 w 85320"/>
                <a:gd name="textAreaTop" fmla="*/ 0 h 1215720"/>
                <a:gd name="textAreaBottom" fmla="*/ 1216080 h 1215720"/>
              </a:gdLst>
              <a:ahLst/>
              <a:rect l="textAreaLeft" t="textAreaTop" r="textAreaRight" b="textAreaBottom"/>
              <a:pathLst>
                <a:path w="54" h="766">
                  <a:moveTo>
                    <a:pt x="54" y="766"/>
                  </a:moveTo>
                  <a:lnTo>
                    <a:pt x="36" y="766"/>
                  </a:lnTo>
                  <a:lnTo>
                    <a:pt x="36" y="149"/>
                  </a:lnTo>
                  <a:lnTo>
                    <a:pt x="0" y="3"/>
                  </a:lnTo>
                  <a:lnTo>
                    <a:pt x="18" y="0"/>
                  </a:lnTo>
                  <a:lnTo>
                    <a:pt x="54" y="146"/>
                  </a:lnTo>
                  <a:lnTo>
                    <a:pt x="54" y="76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04" name="Freeform 25">
              <a:extLst>
                <a:ext uri="{C183D7F6-B498-43B3-948B-1728B52AA6E4}">
                  <adec:decorative xmlns:adec="http://schemas.microsoft.com/office/drawing/2017/decorative" val="1"/>
                </a:ext>
              </a:extLst>
            </p:cNvPr>
            <p:cNvSpPr/>
            <p:nvPr/>
          </p:nvSpPr>
          <p:spPr>
            <a:xfrm>
              <a:off x="527040" y="4867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05" name="Freeform 26">
              <a:extLst>
                <a:ext uri="{C183D7F6-B498-43B3-948B-1728B52AA6E4}">
                  <adec:decorative xmlns:adec="http://schemas.microsoft.com/office/drawing/2017/decorative" val="1"/>
                </a:ext>
              </a:extLst>
            </p:cNvPr>
            <p:cNvSpPr/>
            <p:nvPr/>
          </p:nvSpPr>
          <p:spPr>
            <a:xfrm>
              <a:off x="309600" y="5423040"/>
              <a:ext cx="374400" cy="1425240"/>
            </a:xfrm>
            <a:custGeom>
              <a:avLst/>
              <a:gdLst>
                <a:gd name="textAreaLeft" fmla="*/ 0 w 374400"/>
                <a:gd name="textAreaRight" fmla="*/ 374760 w 374400"/>
                <a:gd name="textAreaTop" fmla="*/ 0 h 1425240"/>
                <a:gd name="textAreaBottom" fmla="*/ 1425600 h 1425240"/>
              </a:gdLst>
              <a:ahLst/>
              <a:rect l="textAreaLeft" t="textAreaTop" r="textAreaRight" b="textAreaBottom"/>
              <a:pathLst>
                <a:path w="236" h="898">
                  <a:moveTo>
                    <a:pt x="18" y="898"/>
                  </a:moveTo>
                  <a:lnTo>
                    <a:pt x="0" y="898"/>
                  </a:lnTo>
                  <a:lnTo>
                    <a:pt x="0" y="515"/>
                  </a:lnTo>
                  <a:lnTo>
                    <a:pt x="3" y="512"/>
                  </a:lnTo>
                  <a:lnTo>
                    <a:pt x="221" y="0"/>
                  </a:lnTo>
                  <a:lnTo>
                    <a:pt x="236" y="6"/>
                  </a:lnTo>
                  <a:lnTo>
                    <a:pt x="18" y="518"/>
                  </a:lnTo>
                  <a:lnTo>
                    <a:pt x="18" y="898"/>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06" name="Freeform 27">
              <a:extLst>
                <a:ext uri="{C183D7F6-B498-43B3-948B-1728B52AA6E4}">
                  <adec:decorative xmlns:adec="http://schemas.microsoft.com/office/drawing/2017/decorative" val="1"/>
                </a:ext>
              </a:extLst>
            </p:cNvPr>
            <p:cNvSpPr/>
            <p:nvPr/>
          </p:nvSpPr>
          <p:spPr>
            <a:xfrm>
              <a:off x="569880" y="594504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15" y="575"/>
                  </a:moveTo>
                  <a:lnTo>
                    <a:pt x="0" y="569"/>
                  </a:lnTo>
                  <a:lnTo>
                    <a:pt x="81" y="383"/>
                  </a:lnTo>
                  <a:lnTo>
                    <a:pt x="81" y="0"/>
                  </a:lnTo>
                  <a:lnTo>
                    <a:pt x="96" y="0"/>
                  </a:lnTo>
                  <a:lnTo>
                    <a:pt x="96" y="386"/>
                  </a:lnTo>
                  <a:lnTo>
                    <a:pt x="15"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07" name="Freeform 28">
              <a:extLst>
                <a:ext uri="{C183D7F6-B498-43B3-948B-1728B52AA6E4}">
                  <adec:decorative xmlns:adec="http://schemas.microsoft.com/office/drawing/2017/decorative" val="1"/>
                </a:ext>
              </a:extLst>
            </p:cNvPr>
            <p:cNvSpPr/>
            <p:nvPr/>
          </p:nvSpPr>
          <p:spPr>
            <a:xfrm>
              <a:off x="612720" y="5246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08" name="Freeform 29">
              <a:extLst>
                <a:ext uri="{C183D7F6-B498-43B3-948B-1728B52AA6E4}">
                  <adec:decorative xmlns:adec="http://schemas.microsoft.com/office/drawing/2017/decorative" val="1"/>
                </a:ext>
              </a:extLst>
            </p:cNvPr>
            <p:cNvSpPr/>
            <p:nvPr/>
          </p:nvSpPr>
          <p:spPr>
            <a:xfrm>
              <a:off x="612720" y="57643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09" name="Freeform 30">
              <a:extLst>
                <a:ext uri="{C183D7F6-B498-43B3-948B-1728B52AA6E4}">
                  <adec:decorative xmlns:adec="http://schemas.microsoft.com/office/drawing/2017/decorative" val="1"/>
                </a:ext>
              </a:extLst>
            </p:cNvPr>
            <p:cNvSpPr/>
            <p:nvPr/>
          </p:nvSpPr>
          <p:spPr>
            <a:xfrm>
              <a:off x="669960" y="6330960"/>
              <a:ext cx="417240" cy="517320"/>
            </a:xfrm>
            <a:custGeom>
              <a:avLst/>
              <a:gdLst>
                <a:gd name="textAreaLeft" fmla="*/ 0 w 417240"/>
                <a:gd name="textAreaRight" fmla="*/ 417600 w 417240"/>
                <a:gd name="textAreaTop" fmla="*/ 0 h 517320"/>
                <a:gd name="textAreaBottom" fmla="*/ 517680 h 517320"/>
              </a:gdLst>
              <a:ahLst/>
              <a:rect l="textAreaLeft" t="textAreaTop" r="textAreaRight" b="textAreaBottom"/>
              <a:pathLst>
                <a:path w="263" h="326">
                  <a:moveTo>
                    <a:pt x="15" y="326"/>
                  </a:moveTo>
                  <a:lnTo>
                    <a:pt x="0" y="320"/>
                  </a:lnTo>
                  <a:lnTo>
                    <a:pt x="45" y="206"/>
                  </a:lnTo>
                  <a:lnTo>
                    <a:pt x="48" y="206"/>
                  </a:lnTo>
                  <a:lnTo>
                    <a:pt x="254" y="0"/>
                  </a:lnTo>
                  <a:lnTo>
                    <a:pt x="263" y="12"/>
                  </a:lnTo>
                  <a:lnTo>
                    <a:pt x="60" y="215"/>
                  </a:lnTo>
                  <a:lnTo>
                    <a:pt x="15" y="32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10" name="Freeform 31">
              <a:extLst>
                <a:ext uri="{C183D7F6-B498-43B3-948B-1728B52AA6E4}">
                  <adec:decorative xmlns:adec="http://schemas.microsoft.com/office/drawing/2017/decorative" val="1"/>
                </a:ext>
              </a:extLst>
            </p:cNvPr>
            <p:cNvSpPr/>
            <p:nvPr/>
          </p:nvSpPr>
          <p:spPr>
            <a:xfrm>
              <a:off x="1049400" y="6221520"/>
              <a:ext cx="156960" cy="147240"/>
            </a:xfrm>
            <a:custGeom>
              <a:avLst/>
              <a:gdLst>
                <a:gd name="textAreaLeft" fmla="*/ 0 w 156960"/>
                <a:gd name="textAreaRight" fmla="*/ 157320 w 156960"/>
                <a:gd name="textAreaTop" fmla="*/ 0 h 147240"/>
                <a:gd name="textAreaBottom" fmla="*/ 147600 h 147240"/>
              </a:gdLst>
              <a:ahLst/>
              <a:rect l="textAreaLeft" t="textAreaTop" r="textAreaRight" b="textAreaBottom"/>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sp>
        <p:nvSpPr>
          <p:cNvPr id="711" name="PlaceHolder 1"/>
          <p:cNvSpPr>
            <a:spLocks noGrp="1"/>
          </p:cNvSpPr>
          <p:nvPr>
            <p:ph type="title"/>
          </p:nvPr>
        </p:nvSpPr>
        <p:spPr>
          <a:xfrm>
            <a:off x="1019160" y="1093680"/>
            <a:ext cx="3059640" cy="4696920"/>
          </a:xfrm>
          <a:prstGeom prst="rect">
            <a:avLst/>
          </a:prstGeom>
          <a:noFill/>
          <a:ln w="0">
            <a:noFill/>
          </a:ln>
        </p:spPr>
        <p:txBody>
          <a:bodyPr lIns="91440" rIns="91440" tIns="45720" bIns="45720" anchor="ctr">
            <a:normAutofit/>
          </a:bodyPr>
          <a:p>
            <a:pPr indent="0" defTabSz="914400">
              <a:lnSpc>
                <a:spcPct val="90000"/>
              </a:lnSpc>
              <a:buNone/>
            </a:pPr>
            <a:r>
              <a:rPr b="0" lang="en-US" sz="3600" spc="-1" strike="noStrike" cap="all">
                <a:solidFill>
                  <a:schemeClr val="dk1"/>
                </a:solidFill>
                <a:latin typeface="Tw Cen MT"/>
              </a:rPr>
              <a:t>Levi – </a:t>
            </a:r>
            <a:br>
              <a:rPr sz="3600"/>
            </a:br>
            <a:r>
              <a:rPr b="0" lang="en-US" sz="3600" spc="-1" strike="noStrike" cap="all">
                <a:solidFill>
                  <a:schemeClr val="dk1"/>
                </a:solidFill>
                <a:latin typeface="Tw Cen MT"/>
              </a:rPr>
              <a:t>Name Class CRC CARD</a:t>
            </a:r>
            <a:endParaRPr b="0" lang="en-US" sz="3600" spc="-1" strike="noStrike">
              <a:solidFill>
                <a:schemeClr val="dk1"/>
              </a:solidFill>
              <a:latin typeface="Tw Cen MT"/>
            </a:endParaRPr>
          </a:p>
        </p:txBody>
      </p:sp>
      <p:sp useBgFill="1">
        <p:nvSpPr>
          <p:cNvPr id="712" name="Round Diagonal Corner Rectangle 7">
            <a:extLst>
              <a:ext uri="{C183D7F6-B498-43B3-948B-1728B52AA6E4}">
                <adec:decorative xmlns:adec="http://schemas.microsoft.com/office/drawing/2017/decorative" val="1"/>
              </a:ext>
            </a:extLst>
          </p:cNvPr>
          <p:cNvSpPr/>
          <p:nvPr/>
        </p:nvSpPr>
        <p:spPr>
          <a:xfrm>
            <a:off x="4624920" y="0"/>
            <a:ext cx="7566480" cy="6848280"/>
          </a:xfrm>
          <a:prstGeom prst="round2DiagRect">
            <a:avLst>
              <a:gd name="adj1" fmla="val 0"/>
              <a:gd name="adj2" fmla="val 0"/>
            </a:avLst>
          </a:prstGeom>
          <a:ln w="19050">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sp>
        <p:nvSpPr>
          <p:cNvPr id="713" name="TextBox 5"/>
          <p:cNvSpPr/>
          <p:nvPr/>
        </p:nvSpPr>
        <p:spPr>
          <a:xfrm>
            <a:off x="5492160" y="3666960"/>
            <a:ext cx="5832000" cy="3108600"/>
          </a:xfrm>
          <a:prstGeom prst="rect">
            <a:avLst/>
          </a:prstGeom>
          <a:noFill/>
          <a:ln w="0">
            <a:noFill/>
          </a:ln>
        </p:spPr>
        <p:style>
          <a:lnRef idx="0"/>
          <a:fillRef idx="0"/>
          <a:effectRef idx="0"/>
          <a:fontRef idx="minor"/>
        </p:style>
        <p:txBody>
          <a:bodyPr anchor="t">
            <a:spAutoFit/>
          </a:bodyPr>
          <a:p>
            <a:pPr marL="285840" indent="-285840" defTabSz="457200">
              <a:lnSpc>
                <a:spcPct val="100000"/>
              </a:lnSpc>
              <a:buClr>
                <a:srgbClr val="ffffff"/>
              </a:buClr>
              <a:buFont typeface="Arial"/>
              <a:buChar char="•"/>
            </a:pPr>
            <a:r>
              <a:rPr b="0" lang="en-US" sz="1800" spc="-1" strike="noStrike">
                <a:solidFill>
                  <a:schemeClr val="dk1"/>
                </a:solidFill>
                <a:latin typeface="Tw Cen MT"/>
              </a:rPr>
              <a:t>Uses input to store the names of each player</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This value is then abbreviated in the Identifier class to allow for any size name to fit within the Menu score display</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Easily converts any size name into a 3-character identifier that the player can associate with their piece</a:t>
            </a:r>
            <a:endParaRPr b="0" lang="en-US" sz="1800" spc="-1" strike="noStrike">
              <a:solidFill>
                <a:srgbClr val="ffffff"/>
              </a:solidFill>
              <a:latin typeface="Arial"/>
            </a:endParaRPr>
          </a:p>
          <a:p>
            <a:pPr defTabSz="457200">
              <a:lnSpc>
                <a:spcPct val="100000"/>
              </a:lnSpc>
            </a:pPr>
            <a:endParaRPr b="0" lang="en-US" sz="1800" spc="-1" strike="noStrike">
              <a:solidFill>
                <a:srgbClr val="ffffff"/>
              </a:solidFill>
              <a:latin typeface="Arial"/>
            </a:endParaRPr>
          </a:p>
          <a:p>
            <a:pPr defTabSz="457200">
              <a:lnSpc>
                <a:spcPct val="100000"/>
              </a:lnSpc>
            </a:pPr>
            <a:endParaRPr b="0" lang="en-US" sz="1800" spc="-1" strike="noStrike">
              <a:solidFill>
                <a:srgbClr val="ffffff"/>
              </a:solidFill>
              <a:latin typeface="Arial"/>
            </a:endParaRPr>
          </a:p>
          <a:p>
            <a:pPr defTabSz="457200">
              <a:lnSpc>
                <a:spcPct val="100000"/>
              </a:lnSpc>
            </a:pPr>
            <a:endParaRPr b="0" lang="en-US" sz="1800" spc="-1" strike="noStrike">
              <a:solidFill>
                <a:srgbClr val="ffffff"/>
              </a:solidFill>
              <a:latin typeface="Arial"/>
            </a:endParaRPr>
          </a:p>
          <a:p>
            <a:pPr defTabSz="457200">
              <a:lnSpc>
                <a:spcPct val="100000"/>
              </a:lnSpc>
            </a:pPr>
            <a:endParaRPr b="0" lang="en-US" sz="1800" spc="-1" strike="noStrike">
              <a:solidFill>
                <a:srgbClr val="ffffff"/>
              </a:solidFill>
              <a:latin typeface="Arial"/>
            </a:endParaRPr>
          </a:p>
        </p:txBody>
      </p:sp>
      <p:pic>
        <p:nvPicPr>
          <p:cNvPr id="714" name="Picture 3" descr="A close-up of a name&#10;&#10;Description automatically generated"/>
          <p:cNvPicPr/>
          <p:nvPr/>
        </p:nvPicPr>
        <p:blipFill>
          <a:blip r:embed="rId1"/>
          <a:stretch/>
        </p:blipFill>
        <p:spPr>
          <a:xfrm>
            <a:off x="4724280" y="1437120"/>
            <a:ext cx="7382160" cy="16862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p:nvSpPr>
          <p:cNvPr id="715"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grpSp>
        <p:nvGrpSpPr>
          <p:cNvPr id="716" name="Group 9">
            <a:extLst>
              <a:ext uri="{C183D7F6-B498-43B3-948B-1728B52AA6E4}">
                <adec:decorative xmlns:adec="http://schemas.microsoft.com/office/drawing/2017/decorative" val="1"/>
              </a:ext>
            </a:extLst>
          </p:cNvPr>
          <p:cNvGrpSpPr/>
          <p:nvPr/>
        </p:nvGrpSpPr>
        <p:grpSpPr>
          <a:xfrm>
            <a:off x="-14400" y="0"/>
            <a:ext cx="1220760" cy="6857640"/>
            <a:chOff x="-14400" y="0"/>
            <a:chExt cx="1220760" cy="6857640"/>
          </a:xfrm>
        </p:grpSpPr>
        <p:sp>
          <p:nvSpPr>
            <p:cNvPr id="717" name="Rectangle 5">
              <a:extLst>
                <a:ext uri="{C183D7F6-B498-43B3-948B-1728B52AA6E4}">
                  <adec:decorative xmlns:adec="http://schemas.microsoft.com/office/drawing/2017/decorative" val="1"/>
                </a:ext>
              </a:extLst>
            </p:cNvPr>
            <p:cNvSpPr/>
            <p:nvPr/>
          </p:nvSpPr>
          <p:spPr>
            <a:xfrm>
              <a:off x="114480" y="468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18" name="Freeform 6">
              <a:extLst>
                <a:ext uri="{C183D7F6-B498-43B3-948B-1728B52AA6E4}">
                  <adec:decorative xmlns:adec="http://schemas.microsoft.com/office/drawing/2017/decorative" val="1"/>
                </a:ext>
              </a:extLst>
            </p:cNvPr>
            <p:cNvSpPr/>
            <p:nvPr/>
          </p:nvSpPr>
          <p:spPr>
            <a:xfrm>
              <a:off x="33480" y="217656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19" name="Freeform 7">
              <a:extLst>
                <a:ext uri="{C183D7F6-B498-43B3-948B-1728B52AA6E4}">
                  <adec:decorative xmlns:adec="http://schemas.microsoft.com/office/drawing/2017/decorative" val="1"/>
                </a:ext>
              </a:extLst>
            </p:cNvPr>
            <p:cNvSpPr/>
            <p:nvPr/>
          </p:nvSpPr>
          <p:spPr>
            <a:xfrm>
              <a:off x="28440" y="4021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20" name="Freeform 8">
              <a:extLst>
                <a:ext uri="{C183D7F6-B498-43B3-948B-1728B52AA6E4}">
                  <adec:decorative xmlns:adec="http://schemas.microsoft.com/office/drawing/2017/decorative" val="1"/>
                </a:ext>
              </a:extLst>
            </p:cNvPr>
            <p:cNvSpPr/>
            <p:nvPr/>
          </p:nvSpPr>
          <p:spPr>
            <a:xfrm>
              <a:off x="200160" y="4680"/>
              <a:ext cx="369360" cy="1810800"/>
            </a:xfrm>
            <a:custGeom>
              <a:avLst/>
              <a:gdLst>
                <a:gd name="textAreaLeft" fmla="*/ 0 w 369360"/>
                <a:gd name="textAreaRight" fmla="*/ 369720 w 369360"/>
                <a:gd name="textAreaTop" fmla="*/ 0 h 1810800"/>
                <a:gd name="textAreaBottom" fmla="*/ 1811160 h 1810800"/>
              </a:gdLst>
              <a:ahLst/>
              <a:rect l="textAreaLeft" t="textAreaTop" r="textAreaRight" b="textAreaBottom"/>
              <a:pathLst>
                <a:path w="233" h="1141">
                  <a:moveTo>
                    <a:pt x="218" y="1141"/>
                  </a:moveTo>
                  <a:lnTo>
                    <a:pt x="0" y="626"/>
                  </a:lnTo>
                  <a:lnTo>
                    <a:pt x="0" y="0"/>
                  </a:lnTo>
                  <a:lnTo>
                    <a:pt x="15" y="0"/>
                  </a:lnTo>
                  <a:lnTo>
                    <a:pt x="15" y="623"/>
                  </a:lnTo>
                  <a:lnTo>
                    <a:pt x="233" y="1135"/>
                  </a:lnTo>
                  <a:lnTo>
                    <a:pt x="218" y="114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21" name="Freeform 9">
              <a:extLst>
                <a:ext uri="{C183D7F6-B498-43B3-948B-1728B52AA6E4}">
                  <adec:decorative xmlns:adec="http://schemas.microsoft.com/office/drawing/2017/decorative" val="1"/>
                </a:ext>
              </a:extLst>
            </p:cNvPr>
            <p:cNvSpPr/>
            <p:nvPr/>
          </p:nvSpPr>
          <p:spPr>
            <a:xfrm>
              <a:off x="503280" y="18018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22" name="Freeform 10">
              <a:extLst>
                <a:ext uri="{C183D7F6-B498-43B3-948B-1728B52AA6E4}">
                  <adec:decorative xmlns:adec="http://schemas.microsoft.com/office/drawing/2017/decorative" val="1"/>
                </a:ext>
              </a:extLst>
            </p:cNvPr>
            <p:cNvSpPr/>
            <p:nvPr/>
          </p:nvSpPr>
          <p:spPr>
            <a:xfrm>
              <a:off x="285840" y="4680"/>
              <a:ext cx="369360" cy="1429920"/>
            </a:xfrm>
            <a:custGeom>
              <a:avLst/>
              <a:gdLst>
                <a:gd name="textAreaLeft" fmla="*/ 0 w 369360"/>
                <a:gd name="textAreaRight" fmla="*/ 369720 w 369360"/>
                <a:gd name="textAreaTop" fmla="*/ 0 h 1429920"/>
                <a:gd name="textAreaBottom" fmla="*/ 1430280 h 1429920"/>
              </a:gdLst>
              <a:ahLst/>
              <a:rect l="textAreaLeft" t="textAreaTop" r="textAreaRight" b="textAreaBottom"/>
              <a:pathLst>
                <a:path w="233" h="901">
                  <a:moveTo>
                    <a:pt x="221" y="901"/>
                  </a:moveTo>
                  <a:lnTo>
                    <a:pt x="0" y="383"/>
                  </a:lnTo>
                  <a:lnTo>
                    <a:pt x="0" y="0"/>
                  </a:lnTo>
                  <a:lnTo>
                    <a:pt x="18" y="0"/>
                  </a:lnTo>
                  <a:lnTo>
                    <a:pt x="18" y="380"/>
                  </a:lnTo>
                  <a:lnTo>
                    <a:pt x="233" y="895"/>
                  </a:lnTo>
                  <a:lnTo>
                    <a:pt x="221" y="90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23" name="Freeform 11">
              <a:extLst>
                <a:ext uri="{C183D7F6-B498-43B3-948B-1728B52AA6E4}">
                  <adec:decorative xmlns:adec="http://schemas.microsoft.com/office/drawing/2017/decorative" val="1"/>
                </a:ext>
              </a:extLst>
            </p:cNvPr>
            <p:cNvSpPr/>
            <p:nvPr/>
          </p:nvSpPr>
          <p:spPr>
            <a:xfrm>
              <a:off x="546120" y="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96" y="575"/>
                  </a:moveTo>
                  <a:lnTo>
                    <a:pt x="78" y="575"/>
                  </a:lnTo>
                  <a:lnTo>
                    <a:pt x="78" y="192"/>
                  </a:lnTo>
                  <a:lnTo>
                    <a:pt x="0" y="6"/>
                  </a:lnTo>
                  <a:lnTo>
                    <a:pt x="15" y="0"/>
                  </a:lnTo>
                  <a:lnTo>
                    <a:pt x="96" y="189"/>
                  </a:lnTo>
                  <a:lnTo>
                    <a:pt x="96"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24" name="Freeform 12">
              <a:extLst>
                <a:ext uri="{C183D7F6-B498-43B3-948B-1728B52AA6E4}">
                  <adec:decorative xmlns:adec="http://schemas.microsoft.com/office/drawing/2017/decorative" val="1"/>
                </a:ext>
              </a:extLst>
            </p:cNvPr>
            <p:cNvSpPr/>
            <p:nvPr/>
          </p:nvSpPr>
          <p:spPr>
            <a:xfrm>
              <a:off x="588960" y="14209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25" name="Freeform 13">
              <a:extLst>
                <a:ext uri="{C183D7F6-B498-43B3-948B-1728B52AA6E4}">
                  <adec:decorative xmlns:adec="http://schemas.microsoft.com/office/drawing/2017/decorative" val="1"/>
                </a:ext>
              </a:extLst>
            </p:cNvPr>
            <p:cNvSpPr/>
            <p:nvPr/>
          </p:nvSpPr>
          <p:spPr>
            <a:xfrm>
              <a:off x="58896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26" name="Freeform 14">
              <a:extLst>
                <a:ext uri="{C183D7F6-B498-43B3-948B-1728B52AA6E4}">
                  <adec:decorative xmlns:adec="http://schemas.microsoft.com/office/drawing/2017/decorative" val="1"/>
                </a:ext>
              </a:extLst>
            </p:cNvPr>
            <p:cNvSpPr/>
            <p:nvPr/>
          </p:nvSpPr>
          <p:spPr>
            <a:xfrm>
              <a:off x="641520" y="0"/>
              <a:ext cx="421920" cy="526680"/>
            </a:xfrm>
            <a:custGeom>
              <a:avLst/>
              <a:gdLst>
                <a:gd name="textAreaLeft" fmla="*/ 0 w 421920"/>
                <a:gd name="textAreaRight" fmla="*/ 422280 w 421920"/>
                <a:gd name="textAreaTop" fmla="*/ 0 h 526680"/>
                <a:gd name="textAreaBottom" fmla="*/ 527040 h 526680"/>
              </a:gdLst>
              <a:ahLst/>
              <a:rect l="textAreaLeft" t="textAreaTop" r="textAreaRight" b="textAreaBottom"/>
              <a:pathLst>
                <a:path w="266" h="332">
                  <a:moveTo>
                    <a:pt x="257" y="332"/>
                  </a:moveTo>
                  <a:lnTo>
                    <a:pt x="48" y="123"/>
                  </a:lnTo>
                  <a:lnTo>
                    <a:pt x="0" y="6"/>
                  </a:lnTo>
                  <a:lnTo>
                    <a:pt x="15" y="0"/>
                  </a:lnTo>
                  <a:lnTo>
                    <a:pt x="63" y="114"/>
                  </a:lnTo>
                  <a:lnTo>
                    <a:pt x="266" y="320"/>
                  </a:lnTo>
                  <a:lnTo>
                    <a:pt x="257" y="332"/>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27" name="Freeform 15">
              <a:extLst>
                <a:ext uri="{C183D7F6-B498-43B3-948B-1728B52AA6E4}">
                  <adec:decorative xmlns:adec="http://schemas.microsoft.com/office/drawing/2017/decorative" val="1"/>
                </a:ext>
              </a:extLst>
            </p:cNvPr>
            <p:cNvSpPr/>
            <p:nvPr/>
          </p:nvSpPr>
          <p:spPr>
            <a:xfrm>
              <a:off x="1020600" y="488880"/>
              <a:ext cx="161640" cy="147240"/>
            </a:xfrm>
            <a:custGeom>
              <a:avLst/>
              <a:gdLst>
                <a:gd name="textAreaLeft" fmla="*/ 0 w 161640"/>
                <a:gd name="textAreaRight" fmla="*/ 162000 w 161640"/>
                <a:gd name="textAreaTop" fmla="*/ 0 h 147240"/>
                <a:gd name="textAreaBottom" fmla="*/ 147600 h 147240"/>
              </a:gdLst>
              <a:ahLst/>
              <a:rect l="textAreaLeft" t="textAreaTop" r="textAreaRight" b="textAreaBottom"/>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28" name="Line 16">
              <a:extLst>
                <a:ext uri="{C183D7F6-B498-43B3-948B-1728B52AA6E4}">
                  <adec:decorative xmlns:adec="http://schemas.microsoft.com/office/drawing/2017/decorative" val="1"/>
                </a:ext>
              </a:extLst>
            </p:cNvPr>
            <p:cNvSpPr/>
            <p:nvPr/>
          </p:nvSpPr>
          <p:spPr>
            <a:xfrm>
              <a:off x="-4680" y="9360"/>
              <a:ext cx="360" cy="360"/>
            </a:xfrm>
            <a:prstGeom prst="line">
              <a:avLst/>
            </a:prstGeom>
            <a:ln w="15">
              <a:solidFill>
                <a:srgbClr val="ffffff"/>
              </a:solidFill>
            </a:ln>
          </p:spPr>
          <p:style>
            <a:lnRef idx="0"/>
            <a:fillRef idx="0"/>
            <a:effectRef idx="0"/>
            <a:fontRef idx="minor"/>
          </p:style>
          <p:txBody>
            <a:bodyPr lIns="90000" rIns="90000" tIns="-44640" bIns="-44640" anchor="t">
              <a:noAutofit/>
            </a:bodyPr>
            <a:p>
              <a:endParaRPr b="0" lang="en-US" sz="1800" spc="-1" strike="noStrike">
                <a:solidFill>
                  <a:schemeClr val="dk1"/>
                </a:solidFill>
                <a:latin typeface="Tw Cen MT"/>
              </a:endParaRPr>
            </a:p>
          </p:txBody>
        </p:sp>
        <p:sp>
          <p:nvSpPr>
            <p:cNvPr id="729" name="Freeform 17">
              <a:extLst>
                <a:ext uri="{C183D7F6-B498-43B3-948B-1728B52AA6E4}">
                  <adec:decorative xmlns:adec="http://schemas.microsoft.com/office/drawing/2017/decorative" val="1"/>
                </a:ext>
              </a:extLst>
            </p:cNvPr>
            <p:cNvSpPr/>
            <p:nvPr/>
          </p:nvSpPr>
          <p:spPr>
            <a:xfrm>
              <a:off x="9360" y="1801800"/>
              <a:ext cx="123480" cy="126720"/>
            </a:xfrm>
            <a:custGeom>
              <a:avLst/>
              <a:gdLst>
                <a:gd name="textAreaLeft" fmla="*/ 0 w 123480"/>
                <a:gd name="textAreaRight" fmla="*/ 123840 w 123480"/>
                <a:gd name="textAreaTop" fmla="*/ 0 h 126720"/>
                <a:gd name="textAreaBottom" fmla="*/ 127080 h 126720"/>
              </a:gdLst>
              <a:ahLst/>
              <a:rect l="textAreaLeft" t="textAreaTop" r="textAreaRight" b="textAreaBottom"/>
              <a:pathLst>
                <a:path w="78" h="80">
                  <a:moveTo>
                    <a:pt x="6" y="80"/>
                  </a:moveTo>
                  <a:lnTo>
                    <a:pt x="0" y="71"/>
                  </a:lnTo>
                  <a:lnTo>
                    <a:pt x="69" y="0"/>
                  </a:lnTo>
                  <a:lnTo>
                    <a:pt x="78" y="9"/>
                  </a:lnTo>
                  <a:lnTo>
                    <a:pt x="6" y="8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30" name="Freeform 18">
              <a:extLst>
                <a:ext uri="{C183D7F6-B498-43B3-948B-1728B52AA6E4}">
                  <adec:decorative xmlns:adec="http://schemas.microsoft.com/office/drawing/2017/decorative" val="1"/>
                </a:ext>
              </a:extLst>
            </p:cNvPr>
            <p:cNvSpPr/>
            <p:nvPr/>
          </p:nvSpPr>
          <p:spPr>
            <a:xfrm>
              <a:off x="-9360" y="3549600"/>
              <a:ext cx="147240" cy="480600"/>
            </a:xfrm>
            <a:custGeom>
              <a:avLst/>
              <a:gdLst>
                <a:gd name="textAreaLeft" fmla="*/ 0 w 147240"/>
                <a:gd name="textAreaRight" fmla="*/ 147600 w 147240"/>
                <a:gd name="textAreaTop" fmla="*/ 0 h 480600"/>
                <a:gd name="textAreaBottom" fmla="*/ 480960 h 480600"/>
              </a:gdLst>
              <a:ahLst/>
              <a:rect l="textAreaLeft" t="textAreaTop" r="textAreaRight" b="textAreaBottom"/>
              <a:pathLst>
                <a:path w="93" h="303">
                  <a:moveTo>
                    <a:pt x="93" y="303"/>
                  </a:moveTo>
                  <a:lnTo>
                    <a:pt x="78" y="303"/>
                  </a:lnTo>
                  <a:lnTo>
                    <a:pt x="78" y="78"/>
                  </a:lnTo>
                  <a:lnTo>
                    <a:pt x="0" y="12"/>
                  </a:lnTo>
                  <a:lnTo>
                    <a:pt x="12" y="0"/>
                  </a:lnTo>
                  <a:lnTo>
                    <a:pt x="93" y="69"/>
                  </a:lnTo>
                  <a:lnTo>
                    <a:pt x="93" y="303"/>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31" name="Freeform 19">
              <a:extLst>
                <a:ext uri="{C183D7F6-B498-43B3-948B-1728B52AA6E4}">
                  <adec:decorative xmlns:adec="http://schemas.microsoft.com/office/drawing/2017/decorative" val="1"/>
                </a:ext>
              </a:extLst>
            </p:cNvPr>
            <p:cNvSpPr/>
            <p:nvPr/>
          </p:nvSpPr>
          <p:spPr>
            <a:xfrm>
              <a:off x="128520" y="1382760"/>
              <a:ext cx="142560" cy="475920"/>
            </a:xfrm>
            <a:custGeom>
              <a:avLst/>
              <a:gdLst>
                <a:gd name="textAreaLeft" fmla="*/ 0 w 142560"/>
                <a:gd name="textAreaRight" fmla="*/ 142920 w 142560"/>
                <a:gd name="textAreaTop" fmla="*/ 0 h 475920"/>
                <a:gd name="textAreaBottom" fmla="*/ 476280 h 475920"/>
              </a:gdLst>
              <a:ahLst/>
              <a:rect l="textAreaLeft" t="textAreaTop" r="textAreaRight" b="textAreaBottom"/>
              <a:pathLst>
                <a:path w="90" h="300">
                  <a:moveTo>
                    <a:pt x="90" y="300"/>
                  </a:moveTo>
                  <a:lnTo>
                    <a:pt x="78" y="300"/>
                  </a:lnTo>
                  <a:lnTo>
                    <a:pt x="78" y="84"/>
                  </a:lnTo>
                  <a:lnTo>
                    <a:pt x="0" y="9"/>
                  </a:lnTo>
                  <a:lnTo>
                    <a:pt x="9" y="0"/>
                  </a:lnTo>
                  <a:lnTo>
                    <a:pt x="90" y="81"/>
                  </a:lnTo>
                  <a:lnTo>
                    <a:pt x="90" y="30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32" name="Freeform 20">
              <a:extLst>
                <a:ext uri="{C183D7F6-B498-43B3-948B-1728B52AA6E4}">
                  <adec:decorative xmlns:adec="http://schemas.microsoft.com/office/drawing/2017/decorative" val="1"/>
                </a:ext>
              </a:extLst>
            </p:cNvPr>
            <p:cNvSpPr/>
            <p:nvPr/>
          </p:nvSpPr>
          <p:spPr>
            <a:xfrm>
              <a:off x="204840" y="1849320"/>
              <a:ext cx="114120" cy="107640"/>
            </a:xfrm>
            <a:custGeom>
              <a:avLst/>
              <a:gdLst>
                <a:gd name="textAreaLeft" fmla="*/ 0 w 114120"/>
                <a:gd name="textAreaRight" fmla="*/ 114480 w 114120"/>
                <a:gd name="textAreaTop" fmla="*/ 0 h 107640"/>
                <a:gd name="textAreaBottom" fmla="*/ 108000 h 107640"/>
              </a:gdLst>
              <a:ahLst/>
              <a:rect l="textAreaLeft" t="textAreaTop" r="textAreaRight" b="textAreaBottom"/>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33" name="Rectangle 21">
              <a:extLst>
                <a:ext uri="{C183D7F6-B498-43B3-948B-1728B52AA6E4}">
                  <adec:decorative xmlns:adec="http://schemas.microsoft.com/office/drawing/2017/decorative" val="1"/>
                </a:ext>
              </a:extLst>
            </p:cNvPr>
            <p:cNvSpPr/>
            <p:nvPr/>
          </p:nvSpPr>
          <p:spPr>
            <a:xfrm>
              <a:off x="133200" y="466236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34" name="Freeform 22">
              <a:extLst>
                <a:ext uri="{C183D7F6-B498-43B3-948B-1728B52AA6E4}">
                  <adec:decorative xmlns:adec="http://schemas.microsoft.com/office/drawing/2017/decorative" val="1"/>
                </a:ext>
              </a:extLst>
            </p:cNvPr>
            <p:cNvSpPr/>
            <p:nvPr/>
          </p:nvSpPr>
          <p:spPr>
            <a:xfrm>
              <a:off x="223920" y="5041800"/>
              <a:ext cx="369360" cy="1801440"/>
            </a:xfrm>
            <a:custGeom>
              <a:avLst/>
              <a:gdLst>
                <a:gd name="textAreaLeft" fmla="*/ 0 w 369360"/>
                <a:gd name="textAreaRight" fmla="*/ 369720 w 369360"/>
                <a:gd name="textAreaTop" fmla="*/ 0 h 1801440"/>
                <a:gd name="textAreaBottom" fmla="*/ 1801800 h 1801440"/>
              </a:gdLst>
              <a:ahLst/>
              <a:rect l="textAreaLeft" t="textAreaTop" r="textAreaRight" b="textAreaBottom"/>
              <a:pathLst>
                <a:path w="233" h="1135">
                  <a:moveTo>
                    <a:pt x="15" y="1135"/>
                  </a:moveTo>
                  <a:lnTo>
                    <a:pt x="0" y="1135"/>
                  </a:lnTo>
                  <a:lnTo>
                    <a:pt x="0" y="515"/>
                  </a:lnTo>
                  <a:lnTo>
                    <a:pt x="0" y="512"/>
                  </a:lnTo>
                  <a:lnTo>
                    <a:pt x="218" y="0"/>
                  </a:lnTo>
                  <a:lnTo>
                    <a:pt x="233" y="6"/>
                  </a:lnTo>
                  <a:lnTo>
                    <a:pt x="15" y="518"/>
                  </a:lnTo>
                  <a:lnTo>
                    <a:pt x="15" y="113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35" name="Freeform 23">
              <a:extLst>
                <a:ext uri="{C183D7F6-B498-43B3-948B-1728B52AA6E4}">
                  <adec:decorative xmlns:adec="http://schemas.microsoft.com/office/drawing/2017/decorative" val="1"/>
                </a:ext>
              </a:extLst>
            </p:cNvPr>
            <p:cNvSpPr/>
            <p:nvPr/>
          </p:nvSpPr>
          <p:spPr>
            <a:xfrm>
              <a:off x="52560" y="4481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36" name="Freeform 24">
              <a:extLst>
                <a:ext uri="{C183D7F6-B498-43B3-948B-1728B52AA6E4}">
                  <adec:decorative xmlns:adec="http://schemas.microsoft.com/office/drawing/2017/decorative" val="1"/>
                </a:ext>
              </a:extLst>
            </p:cNvPr>
            <p:cNvSpPr/>
            <p:nvPr/>
          </p:nvSpPr>
          <p:spPr>
            <a:xfrm>
              <a:off x="-14400" y="5627520"/>
              <a:ext cx="85320" cy="1215720"/>
            </a:xfrm>
            <a:custGeom>
              <a:avLst/>
              <a:gdLst>
                <a:gd name="textAreaLeft" fmla="*/ 0 w 85320"/>
                <a:gd name="textAreaRight" fmla="*/ 85680 w 85320"/>
                <a:gd name="textAreaTop" fmla="*/ 0 h 1215720"/>
                <a:gd name="textAreaBottom" fmla="*/ 1216080 h 1215720"/>
              </a:gdLst>
              <a:ahLst/>
              <a:rect l="textAreaLeft" t="textAreaTop" r="textAreaRight" b="textAreaBottom"/>
              <a:pathLst>
                <a:path w="54" h="766">
                  <a:moveTo>
                    <a:pt x="54" y="766"/>
                  </a:moveTo>
                  <a:lnTo>
                    <a:pt x="36" y="766"/>
                  </a:lnTo>
                  <a:lnTo>
                    <a:pt x="36" y="149"/>
                  </a:lnTo>
                  <a:lnTo>
                    <a:pt x="0" y="3"/>
                  </a:lnTo>
                  <a:lnTo>
                    <a:pt x="18" y="0"/>
                  </a:lnTo>
                  <a:lnTo>
                    <a:pt x="54" y="146"/>
                  </a:lnTo>
                  <a:lnTo>
                    <a:pt x="54" y="76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37" name="Freeform 25">
              <a:extLst>
                <a:ext uri="{C183D7F6-B498-43B3-948B-1728B52AA6E4}">
                  <adec:decorative xmlns:adec="http://schemas.microsoft.com/office/drawing/2017/decorative" val="1"/>
                </a:ext>
              </a:extLst>
            </p:cNvPr>
            <p:cNvSpPr/>
            <p:nvPr/>
          </p:nvSpPr>
          <p:spPr>
            <a:xfrm>
              <a:off x="527040" y="4867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38" name="Freeform 26">
              <a:extLst>
                <a:ext uri="{C183D7F6-B498-43B3-948B-1728B52AA6E4}">
                  <adec:decorative xmlns:adec="http://schemas.microsoft.com/office/drawing/2017/decorative" val="1"/>
                </a:ext>
              </a:extLst>
            </p:cNvPr>
            <p:cNvSpPr/>
            <p:nvPr/>
          </p:nvSpPr>
          <p:spPr>
            <a:xfrm>
              <a:off x="309600" y="5423040"/>
              <a:ext cx="374400" cy="1425240"/>
            </a:xfrm>
            <a:custGeom>
              <a:avLst/>
              <a:gdLst>
                <a:gd name="textAreaLeft" fmla="*/ 0 w 374400"/>
                <a:gd name="textAreaRight" fmla="*/ 374760 w 374400"/>
                <a:gd name="textAreaTop" fmla="*/ 0 h 1425240"/>
                <a:gd name="textAreaBottom" fmla="*/ 1425600 h 1425240"/>
              </a:gdLst>
              <a:ahLst/>
              <a:rect l="textAreaLeft" t="textAreaTop" r="textAreaRight" b="textAreaBottom"/>
              <a:pathLst>
                <a:path w="236" h="898">
                  <a:moveTo>
                    <a:pt x="18" y="898"/>
                  </a:moveTo>
                  <a:lnTo>
                    <a:pt x="0" y="898"/>
                  </a:lnTo>
                  <a:lnTo>
                    <a:pt x="0" y="515"/>
                  </a:lnTo>
                  <a:lnTo>
                    <a:pt x="3" y="512"/>
                  </a:lnTo>
                  <a:lnTo>
                    <a:pt x="221" y="0"/>
                  </a:lnTo>
                  <a:lnTo>
                    <a:pt x="236" y="6"/>
                  </a:lnTo>
                  <a:lnTo>
                    <a:pt x="18" y="518"/>
                  </a:lnTo>
                  <a:lnTo>
                    <a:pt x="18" y="898"/>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39" name="Freeform 27">
              <a:extLst>
                <a:ext uri="{C183D7F6-B498-43B3-948B-1728B52AA6E4}">
                  <adec:decorative xmlns:adec="http://schemas.microsoft.com/office/drawing/2017/decorative" val="1"/>
                </a:ext>
              </a:extLst>
            </p:cNvPr>
            <p:cNvSpPr/>
            <p:nvPr/>
          </p:nvSpPr>
          <p:spPr>
            <a:xfrm>
              <a:off x="569880" y="594504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15" y="575"/>
                  </a:moveTo>
                  <a:lnTo>
                    <a:pt x="0" y="569"/>
                  </a:lnTo>
                  <a:lnTo>
                    <a:pt x="81" y="383"/>
                  </a:lnTo>
                  <a:lnTo>
                    <a:pt x="81" y="0"/>
                  </a:lnTo>
                  <a:lnTo>
                    <a:pt x="96" y="0"/>
                  </a:lnTo>
                  <a:lnTo>
                    <a:pt x="96" y="386"/>
                  </a:lnTo>
                  <a:lnTo>
                    <a:pt x="15"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40" name="Freeform 28">
              <a:extLst>
                <a:ext uri="{C183D7F6-B498-43B3-948B-1728B52AA6E4}">
                  <adec:decorative xmlns:adec="http://schemas.microsoft.com/office/drawing/2017/decorative" val="1"/>
                </a:ext>
              </a:extLst>
            </p:cNvPr>
            <p:cNvSpPr/>
            <p:nvPr/>
          </p:nvSpPr>
          <p:spPr>
            <a:xfrm>
              <a:off x="612720" y="5246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41" name="Freeform 29">
              <a:extLst>
                <a:ext uri="{C183D7F6-B498-43B3-948B-1728B52AA6E4}">
                  <adec:decorative xmlns:adec="http://schemas.microsoft.com/office/drawing/2017/decorative" val="1"/>
                </a:ext>
              </a:extLst>
            </p:cNvPr>
            <p:cNvSpPr/>
            <p:nvPr/>
          </p:nvSpPr>
          <p:spPr>
            <a:xfrm>
              <a:off x="612720" y="57643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42" name="Freeform 30">
              <a:extLst>
                <a:ext uri="{C183D7F6-B498-43B3-948B-1728B52AA6E4}">
                  <adec:decorative xmlns:adec="http://schemas.microsoft.com/office/drawing/2017/decorative" val="1"/>
                </a:ext>
              </a:extLst>
            </p:cNvPr>
            <p:cNvSpPr/>
            <p:nvPr/>
          </p:nvSpPr>
          <p:spPr>
            <a:xfrm>
              <a:off x="669960" y="6330960"/>
              <a:ext cx="417240" cy="517320"/>
            </a:xfrm>
            <a:custGeom>
              <a:avLst/>
              <a:gdLst>
                <a:gd name="textAreaLeft" fmla="*/ 0 w 417240"/>
                <a:gd name="textAreaRight" fmla="*/ 417600 w 417240"/>
                <a:gd name="textAreaTop" fmla="*/ 0 h 517320"/>
                <a:gd name="textAreaBottom" fmla="*/ 517680 h 517320"/>
              </a:gdLst>
              <a:ahLst/>
              <a:rect l="textAreaLeft" t="textAreaTop" r="textAreaRight" b="textAreaBottom"/>
              <a:pathLst>
                <a:path w="263" h="326">
                  <a:moveTo>
                    <a:pt x="15" y="326"/>
                  </a:moveTo>
                  <a:lnTo>
                    <a:pt x="0" y="320"/>
                  </a:lnTo>
                  <a:lnTo>
                    <a:pt x="45" y="206"/>
                  </a:lnTo>
                  <a:lnTo>
                    <a:pt x="48" y="206"/>
                  </a:lnTo>
                  <a:lnTo>
                    <a:pt x="254" y="0"/>
                  </a:lnTo>
                  <a:lnTo>
                    <a:pt x="263" y="12"/>
                  </a:lnTo>
                  <a:lnTo>
                    <a:pt x="60" y="215"/>
                  </a:lnTo>
                  <a:lnTo>
                    <a:pt x="15" y="32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43" name="Freeform 31">
              <a:extLst>
                <a:ext uri="{C183D7F6-B498-43B3-948B-1728B52AA6E4}">
                  <adec:decorative xmlns:adec="http://schemas.microsoft.com/office/drawing/2017/decorative" val="1"/>
                </a:ext>
              </a:extLst>
            </p:cNvPr>
            <p:cNvSpPr/>
            <p:nvPr/>
          </p:nvSpPr>
          <p:spPr>
            <a:xfrm>
              <a:off x="1049400" y="6221520"/>
              <a:ext cx="156960" cy="147240"/>
            </a:xfrm>
            <a:custGeom>
              <a:avLst/>
              <a:gdLst>
                <a:gd name="textAreaLeft" fmla="*/ 0 w 156960"/>
                <a:gd name="textAreaRight" fmla="*/ 157320 w 156960"/>
                <a:gd name="textAreaTop" fmla="*/ 0 h 147240"/>
                <a:gd name="textAreaBottom" fmla="*/ 147600 h 147240"/>
              </a:gdLst>
              <a:ahLst/>
              <a:rect l="textAreaLeft" t="textAreaTop" r="textAreaRight" b="textAreaBottom"/>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sp>
        <p:nvSpPr>
          <p:cNvPr id="744" name="PlaceHolder 1"/>
          <p:cNvSpPr>
            <a:spLocks noGrp="1"/>
          </p:cNvSpPr>
          <p:nvPr>
            <p:ph type="title"/>
          </p:nvPr>
        </p:nvSpPr>
        <p:spPr>
          <a:xfrm>
            <a:off x="1019160" y="1093680"/>
            <a:ext cx="3059640" cy="4696920"/>
          </a:xfrm>
          <a:prstGeom prst="rect">
            <a:avLst/>
          </a:prstGeom>
          <a:noFill/>
          <a:ln w="0">
            <a:noFill/>
          </a:ln>
        </p:spPr>
        <p:txBody>
          <a:bodyPr lIns="91440" rIns="91440" tIns="45720" bIns="45720" anchor="ctr">
            <a:normAutofit/>
          </a:bodyPr>
          <a:p>
            <a:pPr indent="0" defTabSz="914400">
              <a:lnSpc>
                <a:spcPct val="90000"/>
              </a:lnSpc>
              <a:buNone/>
            </a:pPr>
            <a:r>
              <a:rPr b="0" lang="en-US" sz="3600" spc="-1" strike="noStrike" cap="all">
                <a:solidFill>
                  <a:schemeClr val="dk1"/>
                </a:solidFill>
                <a:latin typeface="Tw Cen MT"/>
              </a:rPr>
              <a:t>Bruce - COLOR Class CRC CARD</a:t>
            </a:r>
            <a:endParaRPr b="0" lang="en-US" sz="3600" spc="-1" strike="noStrike">
              <a:solidFill>
                <a:schemeClr val="dk1"/>
              </a:solidFill>
              <a:latin typeface="Tw Cen MT"/>
            </a:endParaRPr>
          </a:p>
        </p:txBody>
      </p:sp>
      <p:sp useBgFill="1">
        <p:nvSpPr>
          <p:cNvPr id="745" name="Round Diagonal Corner Rectangle 7">
            <a:extLst>
              <a:ext uri="{C183D7F6-B498-43B3-948B-1728B52AA6E4}">
                <adec:decorative xmlns:adec="http://schemas.microsoft.com/office/drawing/2017/decorative" val="1"/>
              </a:ext>
            </a:extLst>
          </p:cNvPr>
          <p:cNvSpPr/>
          <p:nvPr/>
        </p:nvSpPr>
        <p:spPr>
          <a:xfrm>
            <a:off x="4624920" y="0"/>
            <a:ext cx="7566480" cy="6848280"/>
          </a:xfrm>
          <a:prstGeom prst="round2DiagRect">
            <a:avLst>
              <a:gd name="adj1" fmla="val 0"/>
              <a:gd name="adj2" fmla="val 0"/>
            </a:avLst>
          </a:prstGeom>
          <a:ln w="19050">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sp>
        <p:nvSpPr>
          <p:cNvPr id="746" name="TextBox 3"/>
          <p:cNvSpPr/>
          <p:nvPr/>
        </p:nvSpPr>
        <p:spPr>
          <a:xfrm>
            <a:off x="5492160" y="3666960"/>
            <a:ext cx="5832000" cy="2285640"/>
          </a:xfrm>
          <a:prstGeom prst="rect">
            <a:avLst/>
          </a:prstGeom>
          <a:noFill/>
          <a:ln w="0">
            <a:noFill/>
          </a:ln>
        </p:spPr>
        <p:style>
          <a:lnRef idx="0"/>
          <a:fillRef idx="0"/>
          <a:effectRef idx="0"/>
          <a:fontRef idx="minor"/>
        </p:style>
        <p:txBody>
          <a:bodyPr anchor="t">
            <a:spAutoFit/>
          </a:bodyPr>
          <a:p>
            <a:pPr marL="285840" indent="-285840" defTabSz="457200">
              <a:lnSpc>
                <a:spcPct val="100000"/>
              </a:lnSpc>
              <a:buClr>
                <a:srgbClr val="ffffff"/>
              </a:buClr>
              <a:buFont typeface="Arial"/>
              <a:buChar char="•"/>
            </a:pPr>
            <a:r>
              <a:rPr b="0" lang="en-US" sz="1800" spc="-1" strike="noStrike">
                <a:solidFill>
                  <a:schemeClr val="dk1"/>
                </a:solidFill>
                <a:latin typeface="Tw Cen MT"/>
              </a:rPr>
              <a:t>Color codes each player’s token based on a random integer</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Colors are selected from an array of ASCII codes that correspond to specific colors</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Adds the color of the token as a trait using the PlayerTrait interface</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Allows players to easily find their piece on the board</a:t>
            </a:r>
            <a:endParaRPr b="0" lang="en-US" sz="1800" spc="-1" strike="noStrike">
              <a:solidFill>
                <a:srgbClr val="ffffff"/>
              </a:solidFill>
              <a:latin typeface="Arial"/>
            </a:endParaRPr>
          </a:p>
        </p:txBody>
      </p:sp>
      <p:pic>
        <p:nvPicPr>
          <p:cNvPr id="747" name="Picture 5" descr="A white box with black text&#10;&#10;Description automatically generated"/>
          <p:cNvPicPr/>
          <p:nvPr/>
        </p:nvPicPr>
        <p:blipFill>
          <a:blip r:embed="rId1"/>
          <a:stretch/>
        </p:blipFill>
        <p:spPr>
          <a:xfrm>
            <a:off x="4809240" y="1426320"/>
            <a:ext cx="7198200" cy="120312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p:nvSpPr>
          <p:cNvPr id="748"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grpSp>
        <p:nvGrpSpPr>
          <p:cNvPr id="749" name="Group 9">
            <a:extLst>
              <a:ext uri="{C183D7F6-B498-43B3-948B-1728B52AA6E4}">
                <adec:decorative xmlns:adec="http://schemas.microsoft.com/office/drawing/2017/decorative" val="1"/>
              </a:ext>
            </a:extLst>
          </p:cNvPr>
          <p:cNvGrpSpPr/>
          <p:nvPr/>
        </p:nvGrpSpPr>
        <p:grpSpPr>
          <a:xfrm>
            <a:off x="-14400" y="0"/>
            <a:ext cx="1220760" cy="6857640"/>
            <a:chOff x="-14400" y="0"/>
            <a:chExt cx="1220760" cy="6857640"/>
          </a:xfrm>
        </p:grpSpPr>
        <p:sp>
          <p:nvSpPr>
            <p:cNvPr id="750" name="Rectangle 5">
              <a:extLst>
                <a:ext uri="{C183D7F6-B498-43B3-948B-1728B52AA6E4}">
                  <adec:decorative xmlns:adec="http://schemas.microsoft.com/office/drawing/2017/decorative" val="1"/>
                </a:ext>
              </a:extLst>
            </p:cNvPr>
            <p:cNvSpPr/>
            <p:nvPr/>
          </p:nvSpPr>
          <p:spPr>
            <a:xfrm>
              <a:off x="114480" y="468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51" name="Freeform 6">
              <a:extLst>
                <a:ext uri="{C183D7F6-B498-43B3-948B-1728B52AA6E4}">
                  <adec:decorative xmlns:adec="http://schemas.microsoft.com/office/drawing/2017/decorative" val="1"/>
                </a:ext>
              </a:extLst>
            </p:cNvPr>
            <p:cNvSpPr/>
            <p:nvPr/>
          </p:nvSpPr>
          <p:spPr>
            <a:xfrm>
              <a:off x="33480" y="217656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52" name="Freeform 7">
              <a:extLst>
                <a:ext uri="{C183D7F6-B498-43B3-948B-1728B52AA6E4}">
                  <adec:decorative xmlns:adec="http://schemas.microsoft.com/office/drawing/2017/decorative" val="1"/>
                </a:ext>
              </a:extLst>
            </p:cNvPr>
            <p:cNvSpPr/>
            <p:nvPr/>
          </p:nvSpPr>
          <p:spPr>
            <a:xfrm>
              <a:off x="28440" y="4021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53" name="Freeform 8">
              <a:extLst>
                <a:ext uri="{C183D7F6-B498-43B3-948B-1728B52AA6E4}">
                  <adec:decorative xmlns:adec="http://schemas.microsoft.com/office/drawing/2017/decorative" val="1"/>
                </a:ext>
              </a:extLst>
            </p:cNvPr>
            <p:cNvSpPr/>
            <p:nvPr/>
          </p:nvSpPr>
          <p:spPr>
            <a:xfrm>
              <a:off x="200160" y="4680"/>
              <a:ext cx="369360" cy="1810800"/>
            </a:xfrm>
            <a:custGeom>
              <a:avLst/>
              <a:gdLst>
                <a:gd name="textAreaLeft" fmla="*/ 0 w 369360"/>
                <a:gd name="textAreaRight" fmla="*/ 369720 w 369360"/>
                <a:gd name="textAreaTop" fmla="*/ 0 h 1810800"/>
                <a:gd name="textAreaBottom" fmla="*/ 1811160 h 1810800"/>
              </a:gdLst>
              <a:ahLst/>
              <a:rect l="textAreaLeft" t="textAreaTop" r="textAreaRight" b="textAreaBottom"/>
              <a:pathLst>
                <a:path w="233" h="1141">
                  <a:moveTo>
                    <a:pt x="218" y="1141"/>
                  </a:moveTo>
                  <a:lnTo>
                    <a:pt x="0" y="626"/>
                  </a:lnTo>
                  <a:lnTo>
                    <a:pt x="0" y="0"/>
                  </a:lnTo>
                  <a:lnTo>
                    <a:pt x="15" y="0"/>
                  </a:lnTo>
                  <a:lnTo>
                    <a:pt x="15" y="623"/>
                  </a:lnTo>
                  <a:lnTo>
                    <a:pt x="233" y="1135"/>
                  </a:lnTo>
                  <a:lnTo>
                    <a:pt x="218" y="114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54" name="Freeform 9">
              <a:extLst>
                <a:ext uri="{C183D7F6-B498-43B3-948B-1728B52AA6E4}">
                  <adec:decorative xmlns:adec="http://schemas.microsoft.com/office/drawing/2017/decorative" val="1"/>
                </a:ext>
              </a:extLst>
            </p:cNvPr>
            <p:cNvSpPr/>
            <p:nvPr/>
          </p:nvSpPr>
          <p:spPr>
            <a:xfrm>
              <a:off x="503280" y="18018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55" name="Freeform 10">
              <a:extLst>
                <a:ext uri="{C183D7F6-B498-43B3-948B-1728B52AA6E4}">
                  <adec:decorative xmlns:adec="http://schemas.microsoft.com/office/drawing/2017/decorative" val="1"/>
                </a:ext>
              </a:extLst>
            </p:cNvPr>
            <p:cNvSpPr/>
            <p:nvPr/>
          </p:nvSpPr>
          <p:spPr>
            <a:xfrm>
              <a:off x="285840" y="4680"/>
              <a:ext cx="369360" cy="1429920"/>
            </a:xfrm>
            <a:custGeom>
              <a:avLst/>
              <a:gdLst>
                <a:gd name="textAreaLeft" fmla="*/ 0 w 369360"/>
                <a:gd name="textAreaRight" fmla="*/ 369720 w 369360"/>
                <a:gd name="textAreaTop" fmla="*/ 0 h 1429920"/>
                <a:gd name="textAreaBottom" fmla="*/ 1430280 h 1429920"/>
              </a:gdLst>
              <a:ahLst/>
              <a:rect l="textAreaLeft" t="textAreaTop" r="textAreaRight" b="textAreaBottom"/>
              <a:pathLst>
                <a:path w="233" h="901">
                  <a:moveTo>
                    <a:pt x="221" y="901"/>
                  </a:moveTo>
                  <a:lnTo>
                    <a:pt x="0" y="383"/>
                  </a:lnTo>
                  <a:lnTo>
                    <a:pt x="0" y="0"/>
                  </a:lnTo>
                  <a:lnTo>
                    <a:pt x="18" y="0"/>
                  </a:lnTo>
                  <a:lnTo>
                    <a:pt x="18" y="380"/>
                  </a:lnTo>
                  <a:lnTo>
                    <a:pt x="233" y="895"/>
                  </a:lnTo>
                  <a:lnTo>
                    <a:pt x="221" y="90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56" name="Freeform 11">
              <a:extLst>
                <a:ext uri="{C183D7F6-B498-43B3-948B-1728B52AA6E4}">
                  <adec:decorative xmlns:adec="http://schemas.microsoft.com/office/drawing/2017/decorative" val="1"/>
                </a:ext>
              </a:extLst>
            </p:cNvPr>
            <p:cNvSpPr/>
            <p:nvPr/>
          </p:nvSpPr>
          <p:spPr>
            <a:xfrm>
              <a:off x="546120" y="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96" y="575"/>
                  </a:moveTo>
                  <a:lnTo>
                    <a:pt x="78" y="575"/>
                  </a:lnTo>
                  <a:lnTo>
                    <a:pt x="78" y="192"/>
                  </a:lnTo>
                  <a:lnTo>
                    <a:pt x="0" y="6"/>
                  </a:lnTo>
                  <a:lnTo>
                    <a:pt x="15" y="0"/>
                  </a:lnTo>
                  <a:lnTo>
                    <a:pt x="96" y="189"/>
                  </a:lnTo>
                  <a:lnTo>
                    <a:pt x="96"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57" name="Freeform 12">
              <a:extLst>
                <a:ext uri="{C183D7F6-B498-43B3-948B-1728B52AA6E4}">
                  <adec:decorative xmlns:adec="http://schemas.microsoft.com/office/drawing/2017/decorative" val="1"/>
                </a:ext>
              </a:extLst>
            </p:cNvPr>
            <p:cNvSpPr/>
            <p:nvPr/>
          </p:nvSpPr>
          <p:spPr>
            <a:xfrm>
              <a:off x="588960" y="14209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58" name="Freeform 13">
              <a:extLst>
                <a:ext uri="{C183D7F6-B498-43B3-948B-1728B52AA6E4}">
                  <adec:decorative xmlns:adec="http://schemas.microsoft.com/office/drawing/2017/decorative" val="1"/>
                </a:ext>
              </a:extLst>
            </p:cNvPr>
            <p:cNvSpPr/>
            <p:nvPr/>
          </p:nvSpPr>
          <p:spPr>
            <a:xfrm>
              <a:off x="58896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59" name="Freeform 14">
              <a:extLst>
                <a:ext uri="{C183D7F6-B498-43B3-948B-1728B52AA6E4}">
                  <adec:decorative xmlns:adec="http://schemas.microsoft.com/office/drawing/2017/decorative" val="1"/>
                </a:ext>
              </a:extLst>
            </p:cNvPr>
            <p:cNvSpPr/>
            <p:nvPr/>
          </p:nvSpPr>
          <p:spPr>
            <a:xfrm>
              <a:off x="641520" y="0"/>
              <a:ext cx="421920" cy="526680"/>
            </a:xfrm>
            <a:custGeom>
              <a:avLst/>
              <a:gdLst>
                <a:gd name="textAreaLeft" fmla="*/ 0 w 421920"/>
                <a:gd name="textAreaRight" fmla="*/ 422280 w 421920"/>
                <a:gd name="textAreaTop" fmla="*/ 0 h 526680"/>
                <a:gd name="textAreaBottom" fmla="*/ 527040 h 526680"/>
              </a:gdLst>
              <a:ahLst/>
              <a:rect l="textAreaLeft" t="textAreaTop" r="textAreaRight" b="textAreaBottom"/>
              <a:pathLst>
                <a:path w="266" h="332">
                  <a:moveTo>
                    <a:pt x="257" y="332"/>
                  </a:moveTo>
                  <a:lnTo>
                    <a:pt x="48" y="123"/>
                  </a:lnTo>
                  <a:lnTo>
                    <a:pt x="0" y="6"/>
                  </a:lnTo>
                  <a:lnTo>
                    <a:pt x="15" y="0"/>
                  </a:lnTo>
                  <a:lnTo>
                    <a:pt x="63" y="114"/>
                  </a:lnTo>
                  <a:lnTo>
                    <a:pt x="266" y="320"/>
                  </a:lnTo>
                  <a:lnTo>
                    <a:pt x="257" y="332"/>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60" name="Freeform 15">
              <a:extLst>
                <a:ext uri="{C183D7F6-B498-43B3-948B-1728B52AA6E4}">
                  <adec:decorative xmlns:adec="http://schemas.microsoft.com/office/drawing/2017/decorative" val="1"/>
                </a:ext>
              </a:extLst>
            </p:cNvPr>
            <p:cNvSpPr/>
            <p:nvPr/>
          </p:nvSpPr>
          <p:spPr>
            <a:xfrm>
              <a:off x="1020600" y="488880"/>
              <a:ext cx="161640" cy="147240"/>
            </a:xfrm>
            <a:custGeom>
              <a:avLst/>
              <a:gdLst>
                <a:gd name="textAreaLeft" fmla="*/ 0 w 161640"/>
                <a:gd name="textAreaRight" fmla="*/ 162000 w 161640"/>
                <a:gd name="textAreaTop" fmla="*/ 0 h 147240"/>
                <a:gd name="textAreaBottom" fmla="*/ 147600 h 147240"/>
              </a:gdLst>
              <a:ahLst/>
              <a:rect l="textAreaLeft" t="textAreaTop" r="textAreaRight" b="textAreaBottom"/>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61" name="Line 16">
              <a:extLst>
                <a:ext uri="{C183D7F6-B498-43B3-948B-1728B52AA6E4}">
                  <adec:decorative xmlns:adec="http://schemas.microsoft.com/office/drawing/2017/decorative" val="1"/>
                </a:ext>
              </a:extLst>
            </p:cNvPr>
            <p:cNvSpPr/>
            <p:nvPr/>
          </p:nvSpPr>
          <p:spPr>
            <a:xfrm>
              <a:off x="-4680" y="9360"/>
              <a:ext cx="360" cy="360"/>
            </a:xfrm>
            <a:prstGeom prst="line">
              <a:avLst/>
            </a:prstGeom>
            <a:ln w="15">
              <a:solidFill>
                <a:srgbClr val="ffffff"/>
              </a:solidFill>
            </a:ln>
          </p:spPr>
          <p:style>
            <a:lnRef idx="0"/>
            <a:fillRef idx="0"/>
            <a:effectRef idx="0"/>
            <a:fontRef idx="minor"/>
          </p:style>
          <p:txBody>
            <a:bodyPr lIns="90000" rIns="90000" tIns="-44640" bIns="-44640" anchor="t">
              <a:noAutofit/>
            </a:bodyPr>
            <a:p>
              <a:endParaRPr b="0" lang="en-US" sz="1800" spc="-1" strike="noStrike">
                <a:solidFill>
                  <a:schemeClr val="dk1"/>
                </a:solidFill>
                <a:latin typeface="Tw Cen MT"/>
              </a:endParaRPr>
            </a:p>
          </p:txBody>
        </p:sp>
        <p:sp>
          <p:nvSpPr>
            <p:cNvPr id="762" name="Freeform 17">
              <a:extLst>
                <a:ext uri="{C183D7F6-B498-43B3-948B-1728B52AA6E4}">
                  <adec:decorative xmlns:adec="http://schemas.microsoft.com/office/drawing/2017/decorative" val="1"/>
                </a:ext>
              </a:extLst>
            </p:cNvPr>
            <p:cNvSpPr/>
            <p:nvPr/>
          </p:nvSpPr>
          <p:spPr>
            <a:xfrm>
              <a:off x="9360" y="1801800"/>
              <a:ext cx="123480" cy="126720"/>
            </a:xfrm>
            <a:custGeom>
              <a:avLst/>
              <a:gdLst>
                <a:gd name="textAreaLeft" fmla="*/ 0 w 123480"/>
                <a:gd name="textAreaRight" fmla="*/ 123840 w 123480"/>
                <a:gd name="textAreaTop" fmla="*/ 0 h 126720"/>
                <a:gd name="textAreaBottom" fmla="*/ 127080 h 126720"/>
              </a:gdLst>
              <a:ahLst/>
              <a:rect l="textAreaLeft" t="textAreaTop" r="textAreaRight" b="textAreaBottom"/>
              <a:pathLst>
                <a:path w="78" h="80">
                  <a:moveTo>
                    <a:pt x="6" y="80"/>
                  </a:moveTo>
                  <a:lnTo>
                    <a:pt x="0" y="71"/>
                  </a:lnTo>
                  <a:lnTo>
                    <a:pt x="69" y="0"/>
                  </a:lnTo>
                  <a:lnTo>
                    <a:pt x="78" y="9"/>
                  </a:lnTo>
                  <a:lnTo>
                    <a:pt x="6" y="8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63" name="Freeform 18">
              <a:extLst>
                <a:ext uri="{C183D7F6-B498-43B3-948B-1728B52AA6E4}">
                  <adec:decorative xmlns:adec="http://schemas.microsoft.com/office/drawing/2017/decorative" val="1"/>
                </a:ext>
              </a:extLst>
            </p:cNvPr>
            <p:cNvSpPr/>
            <p:nvPr/>
          </p:nvSpPr>
          <p:spPr>
            <a:xfrm>
              <a:off x="-9360" y="3549600"/>
              <a:ext cx="147240" cy="480600"/>
            </a:xfrm>
            <a:custGeom>
              <a:avLst/>
              <a:gdLst>
                <a:gd name="textAreaLeft" fmla="*/ 0 w 147240"/>
                <a:gd name="textAreaRight" fmla="*/ 147600 w 147240"/>
                <a:gd name="textAreaTop" fmla="*/ 0 h 480600"/>
                <a:gd name="textAreaBottom" fmla="*/ 480960 h 480600"/>
              </a:gdLst>
              <a:ahLst/>
              <a:rect l="textAreaLeft" t="textAreaTop" r="textAreaRight" b="textAreaBottom"/>
              <a:pathLst>
                <a:path w="93" h="303">
                  <a:moveTo>
                    <a:pt x="93" y="303"/>
                  </a:moveTo>
                  <a:lnTo>
                    <a:pt x="78" y="303"/>
                  </a:lnTo>
                  <a:lnTo>
                    <a:pt x="78" y="78"/>
                  </a:lnTo>
                  <a:lnTo>
                    <a:pt x="0" y="12"/>
                  </a:lnTo>
                  <a:lnTo>
                    <a:pt x="12" y="0"/>
                  </a:lnTo>
                  <a:lnTo>
                    <a:pt x="93" y="69"/>
                  </a:lnTo>
                  <a:lnTo>
                    <a:pt x="93" y="303"/>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64" name="Freeform 19">
              <a:extLst>
                <a:ext uri="{C183D7F6-B498-43B3-948B-1728B52AA6E4}">
                  <adec:decorative xmlns:adec="http://schemas.microsoft.com/office/drawing/2017/decorative" val="1"/>
                </a:ext>
              </a:extLst>
            </p:cNvPr>
            <p:cNvSpPr/>
            <p:nvPr/>
          </p:nvSpPr>
          <p:spPr>
            <a:xfrm>
              <a:off x="128520" y="1382760"/>
              <a:ext cx="142560" cy="475920"/>
            </a:xfrm>
            <a:custGeom>
              <a:avLst/>
              <a:gdLst>
                <a:gd name="textAreaLeft" fmla="*/ 0 w 142560"/>
                <a:gd name="textAreaRight" fmla="*/ 142920 w 142560"/>
                <a:gd name="textAreaTop" fmla="*/ 0 h 475920"/>
                <a:gd name="textAreaBottom" fmla="*/ 476280 h 475920"/>
              </a:gdLst>
              <a:ahLst/>
              <a:rect l="textAreaLeft" t="textAreaTop" r="textAreaRight" b="textAreaBottom"/>
              <a:pathLst>
                <a:path w="90" h="300">
                  <a:moveTo>
                    <a:pt x="90" y="300"/>
                  </a:moveTo>
                  <a:lnTo>
                    <a:pt x="78" y="300"/>
                  </a:lnTo>
                  <a:lnTo>
                    <a:pt x="78" y="84"/>
                  </a:lnTo>
                  <a:lnTo>
                    <a:pt x="0" y="9"/>
                  </a:lnTo>
                  <a:lnTo>
                    <a:pt x="9" y="0"/>
                  </a:lnTo>
                  <a:lnTo>
                    <a:pt x="90" y="81"/>
                  </a:lnTo>
                  <a:lnTo>
                    <a:pt x="90" y="30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65" name="Freeform 20">
              <a:extLst>
                <a:ext uri="{C183D7F6-B498-43B3-948B-1728B52AA6E4}">
                  <adec:decorative xmlns:adec="http://schemas.microsoft.com/office/drawing/2017/decorative" val="1"/>
                </a:ext>
              </a:extLst>
            </p:cNvPr>
            <p:cNvSpPr/>
            <p:nvPr/>
          </p:nvSpPr>
          <p:spPr>
            <a:xfrm>
              <a:off x="204840" y="1849320"/>
              <a:ext cx="114120" cy="107640"/>
            </a:xfrm>
            <a:custGeom>
              <a:avLst/>
              <a:gdLst>
                <a:gd name="textAreaLeft" fmla="*/ 0 w 114120"/>
                <a:gd name="textAreaRight" fmla="*/ 114480 w 114120"/>
                <a:gd name="textAreaTop" fmla="*/ 0 h 107640"/>
                <a:gd name="textAreaBottom" fmla="*/ 108000 h 107640"/>
              </a:gdLst>
              <a:ahLst/>
              <a:rect l="textAreaLeft" t="textAreaTop" r="textAreaRight" b="textAreaBottom"/>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66" name="Rectangle 21">
              <a:extLst>
                <a:ext uri="{C183D7F6-B498-43B3-948B-1728B52AA6E4}">
                  <adec:decorative xmlns:adec="http://schemas.microsoft.com/office/drawing/2017/decorative" val="1"/>
                </a:ext>
              </a:extLst>
            </p:cNvPr>
            <p:cNvSpPr/>
            <p:nvPr/>
          </p:nvSpPr>
          <p:spPr>
            <a:xfrm>
              <a:off x="133200" y="466236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67" name="Freeform 22">
              <a:extLst>
                <a:ext uri="{C183D7F6-B498-43B3-948B-1728B52AA6E4}">
                  <adec:decorative xmlns:adec="http://schemas.microsoft.com/office/drawing/2017/decorative" val="1"/>
                </a:ext>
              </a:extLst>
            </p:cNvPr>
            <p:cNvSpPr/>
            <p:nvPr/>
          </p:nvSpPr>
          <p:spPr>
            <a:xfrm>
              <a:off x="223920" y="5041800"/>
              <a:ext cx="369360" cy="1801440"/>
            </a:xfrm>
            <a:custGeom>
              <a:avLst/>
              <a:gdLst>
                <a:gd name="textAreaLeft" fmla="*/ 0 w 369360"/>
                <a:gd name="textAreaRight" fmla="*/ 369720 w 369360"/>
                <a:gd name="textAreaTop" fmla="*/ 0 h 1801440"/>
                <a:gd name="textAreaBottom" fmla="*/ 1801800 h 1801440"/>
              </a:gdLst>
              <a:ahLst/>
              <a:rect l="textAreaLeft" t="textAreaTop" r="textAreaRight" b="textAreaBottom"/>
              <a:pathLst>
                <a:path w="233" h="1135">
                  <a:moveTo>
                    <a:pt x="15" y="1135"/>
                  </a:moveTo>
                  <a:lnTo>
                    <a:pt x="0" y="1135"/>
                  </a:lnTo>
                  <a:lnTo>
                    <a:pt x="0" y="515"/>
                  </a:lnTo>
                  <a:lnTo>
                    <a:pt x="0" y="512"/>
                  </a:lnTo>
                  <a:lnTo>
                    <a:pt x="218" y="0"/>
                  </a:lnTo>
                  <a:lnTo>
                    <a:pt x="233" y="6"/>
                  </a:lnTo>
                  <a:lnTo>
                    <a:pt x="15" y="518"/>
                  </a:lnTo>
                  <a:lnTo>
                    <a:pt x="15" y="113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68" name="Freeform 23">
              <a:extLst>
                <a:ext uri="{C183D7F6-B498-43B3-948B-1728B52AA6E4}">
                  <adec:decorative xmlns:adec="http://schemas.microsoft.com/office/drawing/2017/decorative" val="1"/>
                </a:ext>
              </a:extLst>
            </p:cNvPr>
            <p:cNvSpPr/>
            <p:nvPr/>
          </p:nvSpPr>
          <p:spPr>
            <a:xfrm>
              <a:off x="52560" y="4481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69" name="Freeform 24">
              <a:extLst>
                <a:ext uri="{C183D7F6-B498-43B3-948B-1728B52AA6E4}">
                  <adec:decorative xmlns:adec="http://schemas.microsoft.com/office/drawing/2017/decorative" val="1"/>
                </a:ext>
              </a:extLst>
            </p:cNvPr>
            <p:cNvSpPr/>
            <p:nvPr/>
          </p:nvSpPr>
          <p:spPr>
            <a:xfrm>
              <a:off x="-14400" y="5627520"/>
              <a:ext cx="85320" cy="1215720"/>
            </a:xfrm>
            <a:custGeom>
              <a:avLst/>
              <a:gdLst>
                <a:gd name="textAreaLeft" fmla="*/ 0 w 85320"/>
                <a:gd name="textAreaRight" fmla="*/ 85680 w 85320"/>
                <a:gd name="textAreaTop" fmla="*/ 0 h 1215720"/>
                <a:gd name="textAreaBottom" fmla="*/ 1216080 h 1215720"/>
              </a:gdLst>
              <a:ahLst/>
              <a:rect l="textAreaLeft" t="textAreaTop" r="textAreaRight" b="textAreaBottom"/>
              <a:pathLst>
                <a:path w="54" h="766">
                  <a:moveTo>
                    <a:pt x="54" y="766"/>
                  </a:moveTo>
                  <a:lnTo>
                    <a:pt x="36" y="766"/>
                  </a:lnTo>
                  <a:lnTo>
                    <a:pt x="36" y="149"/>
                  </a:lnTo>
                  <a:lnTo>
                    <a:pt x="0" y="3"/>
                  </a:lnTo>
                  <a:lnTo>
                    <a:pt x="18" y="0"/>
                  </a:lnTo>
                  <a:lnTo>
                    <a:pt x="54" y="146"/>
                  </a:lnTo>
                  <a:lnTo>
                    <a:pt x="54" y="76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70" name="Freeform 25">
              <a:extLst>
                <a:ext uri="{C183D7F6-B498-43B3-948B-1728B52AA6E4}">
                  <adec:decorative xmlns:adec="http://schemas.microsoft.com/office/drawing/2017/decorative" val="1"/>
                </a:ext>
              </a:extLst>
            </p:cNvPr>
            <p:cNvSpPr/>
            <p:nvPr/>
          </p:nvSpPr>
          <p:spPr>
            <a:xfrm>
              <a:off x="527040" y="4867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71" name="Freeform 26">
              <a:extLst>
                <a:ext uri="{C183D7F6-B498-43B3-948B-1728B52AA6E4}">
                  <adec:decorative xmlns:adec="http://schemas.microsoft.com/office/drawing/2017/decorative" val="1"/>
                </a:ext>
              </a:extLst>
            </p:cNvPr>
            <p:cNvSpPr/>
            <p:nvPr/>
          </p:nvSpPr>
          <p:spPr>
            <a:xfrm>
              <a:off x="309600" y="5423040"/>
              <a:ext cx="374400" cy="1425240"/>
            </a:xfrm>
            <a:custGeom>
              <a:avLst/>
              <a:gdLst>
                <a:gd name="textAreaLeft" fmla="*/ 0 w 374400"/>
                <a:gd name="textAreaRight" fmla="*/ 374760 w 374400"/>
                <a:gd name="textAreaTop" fmla="*/ 0 h 1425240"/>
                <a:gd name="textAreaBottom" fmla="*/ 1425600 h 1425240"/>
              </a:gdLst>
              <a:ahLst/>
              <a:rect l="textAreaLeft" t="textAreaTop" r="textAreaRight" b="textAreaBottom"/>
              <a:pathLst>
                <a:path w="236" h="898">
                  <a:moveTo>
                    <a:pt x="18" y="898"/>
                  </a:moveTo>
                  <a:lnTo>
                    <a:pt x="0" y="898"/>
                  </a:lnTo>
                  <a:lnTo>
                    <a:pt x="0" y="515"/>
                  </a:lnTo>
                  <a:lnTo>
                    <a:pt x="3" y="512"/>
                  </a:lnTo>
                  <a:lnTo>
                    <a:pt x="221" y="0"/>
                  </a:lnTo>
                  <a:lnTo>
                    <a:pt x="236" y="6"/>
                  </a:lnTo>
                  <a:lnTo>
                    <a:pt x="18" y="518"/>
                  </a:lnTo>
                  <a:lnTo>
                    <a:pt x="18" y="898"/>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72" name="Freeform 27">
              <a:extLst>
                <a:ext uri="{C183D7F6-B498-43B3-948B-1728B52AA6E4}">
                  <adec:decorative xmlns:adec="http://schemas.microsoft.com/office/drawing/2017/decorative" val="1"/>
                </a:ext>
              </a:extLst>
            </p:cNvPr>
            <p:cNvSpPr/>
            <p:nvPr/>
          </p:nvSpPr>
          <p:spPr>
            <a:xfrm>
              <a:off x="569880" y="594504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15" y="575"/>
                  </a:moveTo>
                  <a:lnTo>
                    <a:pt x="0" y="569"/>
                  </a:lnTo>
                  <a:lnTo>
                    <a:pt x="81" y="383"/>
                  </a:lnTo>
                  <a:lnTo>
                    <a:pt x="81" y="0"/>
                  </a:lnTo>
                  <a:lnTo>
                    <a:pt x="96" y="0"/>
                  </a:lnTo>
                  <a:lnTo>
                    <a:pt x="96" y="386"/>
                  </a:lnTo>
                  <a:lnTo>
                    <a:pt x="15"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73" name="Freeform 28">
              <a:extLst>
                <a:ext uri="{C183D7F6-B498-43B3-948B-1728B52AA6E4}">
                  <adec:decorative xmlns:adec="http://schemas.microsoft.com/office/drawing/2017/decorative" val="1"/>
                </a:ext>
              </a:extLst>
            </p:cNvPr>
            <p:cNvSpPr/>
            <p:nvPr/>
          </p:nvSpPr>
          <p:spPr>
            <a:xfrm>
              <a:off x="612720" y="5246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74" name="Freeform 29">
              <a:extLst>
                <a:ext uri="{C183D7F6-B498-43B3-948B-1728B52AA6E4}">
                  <adec:decorative xmlns:adec="http://schemas.microsoft.com/office/drawing/2017/decorative" val="1"/>
                </a:ext>
              </a:extLst>
            </p:cNvPr>
            <p:cNvSpPr/>
            <p:nvPr/>
          </p:nvSpPr>
          <p:spPr>
            <a:xfrm>
              <a:off x="612720" y="57643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75" name="Freeform 30">
              <a:extLst>
                <a:ext uri="{C183D7F6-B498-43B3-948B-1728B52AA6E4}">
                  <adec:decorative xmlns:adec="http://schemas.microsoft.com/office/drawing/2017/decorative" val="1"/>
                </a:ext>
              </a:extLst>
            </p:cNvPr>
            <p:cNvSpPr/>
            <p:nvPr/>
          </p:nvSpPr>
          <p:spPr>
            <a:xfrm>
              <a:off x="669960" y="6330960"/>
              <a:ext cx="417240" cy="517320"/>
            </a:xfrm>
            <a:custGeom>
              <a:avLst/>
              <a:gdLst>
                <a:gd name="textAreaLeft" fmla="*/ 0 w 417240"/>
                <a:gd name="textAreaRight" fmla="*/ 417600 w 417240"/>
                <a:gd name="textAreaTop" fmla="*/ 0 h 517320"/>
                <a:gd name="textAreaBottom" fmla="*/ 517680 h 517320"/>
              </a:gdLst>
              <a:ahLst/>
              <a:rect l="textAreaLeft" t="textAreaTop" r="textAreaRight" b="textAreaBottom"/>
              <a:pathLst>
                <a:path w="263" h="326">
                  <a:moveTo>
                    <a:pt x="15" y="326"/>
                  </a:moveTo>
                  <a:lnTo>
                    <a:pt x="0" y="320"/>
                  </a:lnTo>
                  <a:lnTo>
                    <a:pt x="45" y="206"/>
                  </a:lnTo>
                  <a:lnTo>
                    <a:pt x="48" y="206"/>
                  </a:lnTo>
                  <a:lnTo>
                    <a:pt x="254" y="0"/>
                  </a:lnTo>
                  <a:lnTo>
                    <a:pt x="263" y="12"/>
                  </a:lnTo>
                  <a:lnTo>
                    <a:pt x="60" y="215"/>
                  </a:lnTo>
                  <a:lnTo>
                    <a:pt x="15" y="32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76" name="Freeform 31">
              <a:extLst>
                <a:ext uri="{C183D7F6-B498-43B3-948B-1728B52AA6E4}">
                  <adec:decorative xmlns:adec="http://schemas.microsoft.com/office/drawing/2017/decorative" val="1"/>
                </a:ext>
              </a:extLst>
            </p:cNvPr>
            <p:cNvSpPr/>
            <p:nvPr/>
          </p:nvSpPr>
          <p:spPr>
            <a:xfrm>
              <a:off x="1049400" y="6221520"/>
              <a:ext cx="156960" cy="147240"/>
            </a:xfrm>
            <a:custGeom>
              <a:avLst/>
              <a:gdLst>
                <a:gd name="textAreaLeft" fmla="*/ 0 w 156960"/>
                <a:gd name="textAreaRight" fmla="*/ 157320 w 156960"/>
                <a:gd name="textAreaTop" fmla="*/ 0 h 147240"/>
                <a:gd name="textAreaBottom" fmla="*/ 147600 h 147240"/>
              </a:gdLst>
              <a:ahLst/>
              <a:rect l="textAreaLeft" t="textAreaTop" r="textAreaRight" b="textAreaBottom"/>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sp>
        <p:nvSpPr>
          <p:cNvPr id="777" name="PlaceHolder 1"/>
          <p:cNvSpPr>
            <a:spLocks noGrp="1"/>
          </p:cNvSpPr>
          <p:nvPr>
            <p:ph type="title"/>
          </p:nvPr>
        </p:nvSpPr>
        <p:spPr>
          <a:xfrm>
            <a:off x="1019160" y="1093680"/>
            <a:ext cx="3059640" cy="4696920"/>
          </a:xfrm>
          <a:prstGeom prst="rect">
            <a:avLst/>
          </a:prstGeom>
          <a:noFill/>
          <a:ln w="0">
            <a:noFill/>
          </a:ln>
        </p:spPr>
        <p:txBody>
          <a:bodyPr lIns="91440" rIns="91440" tIns="45720" bIns="45720" anchor="ctr">
            <a:normAutofit/>
          </a:bodyPr>
          <a:p>
            <a:pPr indent="0" defTabSz="914400">
              <a:lnSpc>
                <a:spcPct val="90000"/>
              </a:lnSpc>
              <a:buNone/>
            </a:pPr>
            <a:r>
              <a:rPr b="0" lang="en-US" sz="3600" spc="-1" strike="noStrike" cap="all">
                <a:solidFill>
                  <a:schemeClr val="dk1"/>
                </a:solidFill>
                <a:latin typeface="Tw Cen MT"/>
              </a:rPr>
              <a:t>LEVI &amp; </a:t>
            </a:r>
            <a:br>
              <a:rPr sz="3600"/>
            </a:br>
            <a:r>
              <a:rPr b="0" lang="en-US" sz="3600" spc="-1" strike="noStrike" cap="all">
                <a:solidFill>
                  <a:schemeClr val="dk1"/>
                </a:solidFill>
                <a:latin typeface="Tw Cen MT"/>
              </a:rPr>
              <a:t>Bruce –IDENTIFIER Class CRC CARD</a:t>
            </a:r>
            <a:endParaRPr b="0" lang="en-US" sz="3600" spc="-1" strike="noStrike">
              <a:solidFill>
                <a:schemeClr val="dk1"/>
              </a:solidFill>
              <a:latin typeface="Tw Cen MT"/>
            </a:endParaRPr>
          </a:p>
        </p:txBody>
      </p:sp>
      <p:sp useBgFill="1">
        <p:nvSpPr>
          <p:cNvPr id="778" name="Round Diagonal Corner Rectangle 7">
            <a:extLst>
              <a:ext uri="{C183D7F6-B498-43B3-948B-1728B52AA6E4}">
                <adec:decorative xmlns:adec="http://schemas.microsoft.com/office/drawing/2017/decorative" val="1"/>
              </a:ext>
            </a:extLst>
          </p:cNvPr>
          <p:cNvSpPr/>
          <p:nvPr/>
        </p:nvSpPr>
        <p:spPr>
          <a:xfrm>
            <a:off x="4624920" y="0"/>
            <a:ext cx="7566480" cy="6848280"/>
          </a:xfrm>
          <a:prstGeom prst="round2DiagRect">
            <a:avLst>
              <a:gd name="adj1" fmla="val 0"/>
              <a:gd name="adj2" fmla="val 0"/>
            </a:avLst>
          </a:prstGeom>
          <a:ln w="19050">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sp>
        <p:nvSpPr>
          <p:cNvPr id="779" name="TextBox 3"/>
          <p:cNvSpPr/>
          <p:nvPr/>
        </p:nvSpPr>
        <p:spPr>
          <a:xfrm>
            <a:off x="5492160" y="3666960"/>
            <a:ext cx="5832000" cy="2011320"/>
          </a:xfrm>
          <a:prstGeom prst="rect">
            <a:avLst/>
          </a:prstGeom>
          <a:noFill/>
          <a:ln w="0">
            <a:noFill/>
          </a:ln>
        </p:spPr>
        <p:style>
          <a:lnRef idx="0"/>
          <a:fillRef idx="0"/>
          <a:effectRef idx="0"/>
          <a:fontRef idx="minor"/>
        </p:style>
        <p:txBody>
          <a:bodyPr anchor="t">
            <a:spAutoFit/>
          </a:bodyPr>
          <a:p>
            <a:pPr marL="285840" indent="-285840" defTabSz="457200">
              <a:lnSpc>
                <a:spcPct val="100000"/>
              </a:lnSpc>
              <a:buClr>
                <a:srgbClr val="ffffff"/>
              </a:buClr>
              <a:buFont typeface="Arial"/>
              <a:buChar char="•"/>
            </a:pPr>
            <a:r>
              <a:rPr b="0" lang="en-US" sz="1800" spc="-1" strike="noStrike">
                <a:solidFill>
                  <a:schemeClr val="dk1"/>
                </a:solidFill>
                <a:latin typeface="Tw Cen MT"/>
              </a:rPr>
              <a:t>Allows each player to have a string of characters associated with them</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The first three letters of the player's name (provided in name class) is set as the identifier</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Adds Identifier as a trait of each player</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Used in Menu to allow any player's name to fit within the bounds of the menu</a:t>
            </a:r>
            <a:endParaRPr b="0" lang="en-US" sz="1800" spc="-1" strike="noStrike">
              <a:solidFill>
                <a:srgbClr val="ffffff"/>
              </a:solidFill>
              <a:latin typeface="Arial"/>
            </a:endParaRPr>
          </a:p>
        </p:txBody>
      </p:sp>
      <p:pic>
        <p:nvPicPr>
          <p:cNvPr id="780" name="Picture 2" descr="A white rectangular object with black text&#10;&#10;Description automatically generated"/>
          <p:cNvPicPr/>
          <p:nvPr/>
        </p:nvPicPr>
        <p:blipFill>
          <a:blip r:embed="rId1"/>
          <a:stretch/>
        </p:blipFill>
        <p:spPr>
          <a:xfrm>
            <a:off x="4858920" y="1387440"/>
            <a:ext cx="7113240" cy="15728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useBgFill="1">
        <p:nvSpPr>
          <p:cNvPr id="223"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grpSp>
        <p:nvGrpSpPr>
          <p:cNvPr id="224" name="Group 9">
            <a:extLst>
              <a:ext uri="{C183D7F6-B498-43B3-948B-1728B52AA6E4}">
                <adec:decorative xmlns:adec="http://schemas.microsoft.com/office/drawing/2017/decorative" val="1"/>
              </a:ext>
            </a:extLst>
          </p:cNvPr>
          <p:cNvGrpSpPr/>
          <p:nvPr/>
        </p:nvGrpSpPr>
        <p:grpSpPr>
          <a:xfrm>
            <a:off x="372600" y="-360"/>
            <a:ext cx="597960" cy="1981440"/>
            <a:chOff x="372600" y="-360"/>
            <a:chExt cx="597960" cy="1981440"/>
          </a:xfrm>
        </p:grpSpPr>
        <p:sp>
          <p:nvSpPr>
            <p:cNvPr id="225" name="Freeform 35">
              <a:extLst>
                <a:ext uri="{C183D7F6-B498-43B3-948B-1728B52AA6E4}">
                  <adec:decorative xmlns:adec="http://schemas.microsoft.com/office/drawing/2017/decorative" val="1"/>
                </a:ext>
              </a:extLst>
            </p:cNvPr>
            <p:cNvSpPr/>
            <p:nvPr/>
          </p:nvSpPr>
          <p:spPr>
            <a:xfrm flipV="1">
              <a:off x="462960" y="-720"/>
              <a:ext cx="298080" cy="1153800"/>
            </a:xfrm>
            <a:custGeom>
              <a:avLst/>
              <a:gdLst>
                <a:gd name="textAreaLeft" fmla="*/ 0 w 298080"/>
                <a:gd name="textAreaRight" fmla="*/ 298440 w 298080"/>
                <a:gd name="textAreaTop" fmla="*/ -360 h 1153800"/>
                <a:gd name="textAreaBottom" fmla="*/ 1153800 h 1153800"/>
              </a:gdLst>
              <a:ahLst/>
              <a:rect l="textAreaLeft" t="textAreaTop" r="textAreaRight" b="textAreaBottom"/>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26" name="Freeform 36">
              <a:extLst>
                <a:ext uri="{C183D7F6-B498-43B3-948B-1728B52AA6E4}">
                  <adec:decorative xmlns:adec="http://schemas.microsoft.com/office/drawing/2017/decorative" val="1"/>
                </a:ext>
              </a:extLst>
            </p:cNvPr>
            <p:cNvSpPr/>
            <p:nvPr/>
          </p:nvSpPr>
          <p:spPr>
            <a:xfrm flipV="1">
              <a:off x="704160" y="1140840"/>
              <a:ext cx="156960" cy="155160"/>
            </a:xfrm>
            <a:custGeom>
              <a:avLst/>
              <a:gdLst>
                <a:gd name="textAreaLeft" fmla="*/ 0 w 156960"/>
                <a:gd name="textAreaRight" fmla="*/ 157320 w 156960"/>
                <a:gd name="textAreaTop" fmla="*/ -360 h 155160"/>
                <a:gd name="textAreaBottom" fmla="*/ 155160 h 155160"/>
              </a:gdLst>
              <a:ahLst/>
              <a:rect l="textAreaLeft" t="textAreaTop" r="textAreaRight" b="textAreaBottom"/>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27" name="Freeform 38">
              <a:extLst>
                <a:ext uri="{C183D7F6-B498-43B3-948B-1728B52AA6E4}">
                  <adec:decorative xmlns:adec="http://schemas.microsoft.com/office/drawing/2017/decorative" val="1"/>
                </a:ext>
              </a:extLst>
            </p:cNvPr>
            <p:cNvSpPr/>
            <p:nvPr/>
          </p:nvSpPr>
          <p:spPr>
            <a:xfrm flipV="1">
              <a:off x="567720" y="1792440"/>
              <a:ext cx="188640" cy="188640"/>
            </a:xfrm>
            <a:custGeom>
              <a:avLst/>
              <a:gdLst>
                <a:gd name="textAreaLeft" fmla="*/ 0 w 188640"/>
                <a:gd name="textAreaRight" fmla="*/ 189000 w 188640"/>
                <a:gd name="textAreaTop" fmla="*/ 360 h 188640"/>
                <a:gd name="textAreaBottom" fmla="*/ 18936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28" name="Freeform 39">
              <a:extLst>
                <a:ext uri="{C183D7F6-B498-43B3-948B-1728B52AA6E4}">
                  <adec:decorative xmlns:adec="http://schemas.microsoft.com/office/drawing/2017/decorative" val="1"/>
                </a:ext>
              </a:extLst>
            </p:cNvPr>
            <p:cNvSpPr/>
            <p:nvPr/>
          </p:nvSpPr>
          <p:spPr>
            <a:xfrm flipV="1">
              <a:off x="372600" y="0"/>
              <a:ext cx="307440" cy="1801440"/>
            </a:xfrm>
            <a:custGeom>
              <a:avLst/>
              <a:gdLst>
                <a:gd name="textAreaLeft" fmla="*/ 0 w 307440"/>
                <a:gd name="textAreaRight" fmla="*/ 307800 w 307440"/>
                <a:gd name="textAreaTop" fmla="*/ 360 h 1801440"/>
                <a:gd name="textAreaBottom" fmla="*/ 1802160 h 1801440"/>
              </a:gdLst>
              <a:ahLst/>
              <a:rect l="textAreaLeft" t="textAreaTop" r="textAreaRight" b="textAreaBottom"/>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29" name="Freeform 40">
              <a:extLst>
                <a:ext uri="{C183D7F6-B498-43B3-948B-1728B52AA6E4}">
                  <adec:decorative xmlns:adec="http://schemas.microsoft.com/office/drawing/2017/decorative" val="1"/>
                </a:ext>
              </a:extLst>
            </p:cNvPr>
            <p:cNvSpPr/>
            <p:nvPr/>
          </p:nvSpPr>
          <p:spPr>
            <a:xfrm flipV="1">
              <a:off x="780480" y="243000"/>
              <a:ext cx="190080" cy="188640"/>
            </a:xfrm>
            <a:custGeom>
              <a:avLst/>
              <a:gdLst>
                <a:gd name="textAreaLeft" fmla="*/ 0 w 190080"/>
                <a:gd name="textAreaRight" fmla="*/ 190440 w 190080"/>
                <a:gd name="textAreaTop" fmla="*/ 360 h 188640"/>
                <a:gd name="textAreaBottom" fmla="*/ 18936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30" name="Rectangle 41">
              <a:extLst>
                <a:ext uri="{C183D7F6-B498-43B3-948B-1728B52AA6E4}">
                  <adec:decorative xmlns:adec="http://schemas.microsoft.com/office/drawing/2017/decorative" val="1"/>
                </a:ext>
              </a:extLst>
            </p:cNvPr>
            <p:cNvSpPr/>
            <p:nvPr/>
          </p:nvSpPr>
          <p:spPr>
            <a:xfrm flipV="1">
              <a:off x="870840" y="0"/>
              <a:ext cx="23400" cy="252000"/>
            </a:xfrm>
            <a:prstGeom prst="rect">
              <a:avLst/>
            </a:pr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grpSp>
        <p:nvGrpSpPr>
          <p:cNvPr id="231" name="Group 17">
            <a:extLst>
              <a:ext uri="{C183D7F6-B498-43B3-948B-1728B52AA6E4}">
                <adec:decorative xmlns:adec="http://schemas.microsoft.com/office/drawing/2017/decorative" val="1"/>
              </a:ext>
            </a:extLst>
          </p:cNvPr>
          <p:cNvGrpSpPr/>
          <p:nvPr/>
        </p:nvGrpSpPr>
        <p:grpSpPr>
          <a:xfrm>
            <a:off x="11085480" y="0"/>
            <a:ext cx="650520" cy="1729800"/>
            <a:chOff x="11085480" y="0"/>
            <a:chExt cx="650520" cy="1729800"/>
          </a:xfrm>
        </p:grpSpPr>
        <p:sp>
          <p:nvSpPr>
            <p:cNvPr id="232" name="Freeform 32">
              <a:extLst>
                <a:ext uri="{C183D7F6-B498-43B3-948B-1728B52AA6E4}">
                  <adec:decorative xmlns:adec="http://schemas.microsoft.com/office/drawing/2017/decorative" val="1"/>
                </a:ext>
              </a:extLst>
            </p:cNvPr>
            <p:cNvSpPr/>
            <p:nvPr/>
          </p:nvSpPr>
          <p:spPr>
            <a:xfrm>
              <a:off x="11204640" y="0"/>
              <a:ext cx="417240" cy="512280"/>
            </a:xfrm>
            <a:custGeom>
              <a:avLst/>
              <a:gdLst>
                <a:gd name="textAreaLeft" fmla="*/ 0 w 417240"/>
                <a:gd name="textAreaRight" fmla="*/ 417600 w 417240"/>
                <a:gd name="textAreaTop" fmla="*/ 0 h 512280"/>
                <a:gd name="textAreaBottom" fmla="*/ 512640 h 512280"/>
              </a:gdLst>
              <a:ahLst/>
              <a:rect l="textAreaLeft" t="textAreaTop" r="textAreaRight" b="textAreaBottom"/>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33" name="Freeform 33">
              <a:extLst>
                <a:ext uri="{C183D7F6-B498-43B3-948B-1728B52AA6E4}">
                  <adec:decorative xmlns:adec="http://schemas.microsoft.com/office/drawing/2017/decorative" val="1"/>
                </a:ext>
              </a:extLst>
            </p:cNvPr>
            <p:cNvSpPr/>
            <p:nvPr/>
          </p:nvSpPr>
          <p:spPr>
            <a:xfrm>
              <a:off x="11085480" y="474840"/>
              <a:ext cx="156960" cy="151920"/>
            </a:xfrm>
            <a:custGeom>
              <a:avLst/>
              <a:gdLst>
                <a:gd name="textAreaLeft" fmla="*/ 0 w 156960"/>
                <a:gd name="textAreaRight" fmla="*/ 157320 w 156960"/>
                <a:gd name="textAreaTop" fmla="*/ 0 h 151920"/>
                <a:gd name="textAreaBottom" fmla="*/ 152280 h 151920"/>
              </a:gdLst>
              <a:ahLst/>
              <a:rect l="textAreaLeft" t="textAreaTop" r="textAreaRight" b="textAreaBottom"/>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34" name="Freeform 34">
              <a:extLst>
                <a:ext uri="{C183D7F6-B498-43B3-948B-1728B52AA6E4}">
                  <adec:decorative xmlns:adec="http://schemas.microsoft.com/office/drawing/2017/decorative" val="1"/>
                </a:ext>
              </a:extLst>
            </p:cNvPr>
            <p:cNvSpPr/>
            <p:nvPr/>
          </p:nvSpPr>
          <p:spPr>
            <a:xfrm>
              <a:off x="11352240" y="1539720"/>
              <a:ext cx="188640" cy="190080"/>
            </a:xfrm>
            <a:custGeom>
              <a:avLst/>
              <a:gdLst>
                <a:gd name="textAreaLeft" fmla="*/ 0 w 188640"/>
                <a:gd name="textAreaRight" fmla="*/ 189000 w 18864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35" name="Freeform 37">
              <a:extLst>
                <a:ext uri="{C183D7F6-B498-43B3-948B-1728B52AA6E4}">
                  <adec:decorative xmlns:adec="http://schemas.microsoft.com/office/drawing/2017/decorative" val="1"/>
                </a:ext>
              </a:extLst>
            </p:cNvPr>
            <p:cNvSpPr/>
            <p:nvPr/>
          </p:nvSpPr>
          <p:spPr>
            <a:xfrm>
              <a:off x="11431440" y="4680"/>
              <a:ext cx="304560" cy="1544400"/>
            </a:xfrm>
            <a:custGeom>
              <a:avLst/>
              <a:gdLst>
                <a:gd name="textAreaLeft" fmla="*/ 0 w 304560"/>
                <a:gd name="textAreaRight" fmla="*/ 304920 w 304560"/>
                <a:gd name="textAreaTop" fmla="*/ 0 h 1544400"/>
                <a:gd name="textAreaBottom" fmla="*/ 1544760 h 1544400"/>
              </a:gdLst>
              <a:ahLst/>
              <a:rect l="textAreaLeft" t="textAreaTop" r="textAreaRight" b="textAreaBottom"/>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grpSp>
        <p:nvGrpSpPr>
          <p:cNvPr id="236" name="Group 23">
            <a:extLst>
              <a:ext uri="{C183D7F6-B498-43B3-948B-1728B52AA6E4}">
                <adec:decorative xmlns:adec="http://schemas.microsoft.com/office/drawing/2017/decorative" val="1"/>
              </a:ext>
            </a:extLst>
          </p:cNvPr>
          <p:cNvGrpSpPr/>
          <p:nvPr/>
        </p:nvGrpSpPr>
        <p:grpSpPr>
          <a:xfrm>
            <a:off x="440280" y="5118120"/>
            <a:ext cx="650520" cy="1729440"/>
            <a:chOff x="440280" y="5118120"/>
            <a:chExt cx="650520" cy="1729440"/>
          </a:xfrm>
        </p:grpSpPr>
        <p:sp>
          <p:nvSpPr>
            <p:cNvPr id="237" name="Freeform 32">
              <a:extLst>
                <a:ext uri="{C183D7F6-B498-43B3-948B-1728B52AA6E4}">
                  <adec:decorative xmlns:adec="http://schemas.microsoft.com/office/drawing/2017/decorative" val="1"/>
                </a:ext>
              </a:extLst>
            </p:cNvPr>
            <p:cNvSpPr/>
            <p:nvPr/>
          </p:nvSpPr>
          <p:spPr>
            <a:xfrm flipH="1" flipV="1">
              <a:off x="553680" y="6334920"/>
              <a:ext cx="417240" cy="512280"/>
            </a:xfrm>
            <a:custGeom>
              <a:avLst/>
              <a:gdLst>
                <a:gd name="textAreaLeft" fmla="*/ -360 w 417240"/>
                <a:gd name="textAreaRight" fmla="*/ 417240 w 417240"/>
                <a:gd name="textAreaTop" fmla="*/ -360 h 512280"/>
                <a:gd name="textAreaBottom" fmla="*/ 512280 h 512280"/>
              </a:gdLst>
              <a:ahLst/>
              <a:rect l="textAreaLeft" t="textAreaTop" r="textAreaRight" b="textAreaBottom"/>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38" name="Freeform 33">
              <a:extLst>
                <a:ext uri="{C183D7F6-B498-43B3-948B-1728B52AA6E4}">
                  <adec:decorative xmlns:adec="http://schemas.microsoft.com/office/drawing/2017/decorative" val="1"/>
                </a:ext>
              </a:extLst>
            </p:cNvPr>
            <p:cNvSpPr/>
            <p:nvPr/>
          </p:nvSpPr>
          <p:spPr>
            <a:xfrm flipH="1" flipV="1">
              <a:off x="933840" y="6221520"/>
              <a:ext cx="156960" cy="151920"/>
            </a:xfrm>
            <a:custGeom>
              <a:avLst/>
              <a:gdLst>
                <a:gd name="textAreaLeft" fmla="*/ 360 w 156960"/>
                <a:gd name="textAreaRight" fmla="*/ 157680 w 156960"/>
                <a:gd name="textAreaTop" fmla="*/ 360 h 151920"/>
                <a:gd name="textAreaBottom" fmla="*/ 152640 h 151920"/>
              </a:gdLst>
              <a:ahLst/>
              <a:rect l="textAreaLeft" t="textAreaTop" r="textAreaRight" b="textAreaBottom"/>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39" name="Freeform 34">
              <a:extLst>
                <a:ext uri="{C183D7F6-B498-43B3-948B-1728B52AA6E4}">
                  <adec:decorative xmlns:adec="http://schemas.microsoft.com/office/drawing/2017/decorative" val="1"/>
                </a:ext>
              </a:extLst>
            </p:cNvPr>
            <p:cNvSpPr/>
            <p:nvPr/>
          </p:nvSpPr>
          <p:spPr>
            <a:xfrm flipH="1" flipV="1">
              <a:off x="635400" y="5118120"/>
              <a:ext cx="188640" cy="190080"/>
            </a:xfrm>
            <a:custGeom>
              <a:avLst/>
              <a:gdLst>
                <a:gd name="textAreaLeft" fmla="*/ 360 w 188640"/>
                <a:gd name="textAreaRight" fmla="*/ 189360 w 188640"/>
                <a:gd name="textAreaTop" fmla="*/ 360 h 190080"/>
                <a:gd name="textAreaBottom" fmla="*/ 19080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40" name="Freeform 37">
              <a:extLst>
                <a:ext uri="{C183D7F6-B498-43B3-948B-1728B52AA6E4}">
                  <adec:decorative xmlns:adec="http://schemas.microsoft.com/office/drawing/2017/decorative" val="1"/>
                </a:ext>
              </a:extLst>
            </p:cNvPr>
            <p:cNvSpPr/>
            <p:nvPr/>
          </p:nvSpPr>
          <p:spPr>
            <a:xfrm flipH="1" flipV="1">
              <a:off x="439920" y="5299200"/>
              <a:ext cx="304560" cy="1544400"/>
            </a:xfrm>
            <a:custGeom>
              <a:avLst/>
              <a:gdLst>
                <a:gd name="textAreaLeft" fmla="*/ 360 w 304560"/>
                <a:gd name="textAreaRight" fmla="*/ 305280 w 304560"/>
                <a:gd name="textAreaTop" fmla="*/ 360 h 1544400"/>
                <a:gd name="textAreaBottom" fmla="*/ 1545120 h 1544400"/>
              </a:gdLst>
              <a:ahLst/>
              <a:rect l="textAreaLeft" t="textAreaTop" r="textAreaRight" b="textAreaBottom"/>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grpSp>
        <p:nvGrpSpPr>
          <p:cNvPr id="241" name="Group 29">
            <a:extLst>
              <a:ext uri="{C183D7F6-B498-43B3-948B-1728B52AA6E4}">
                <adec:decorative xmlns:adec="http://schemas.microsoft.com/office/drawing/2017/decorative" val="1"/>
              </a:ext>
            </a:extLst>
          </p:cNvPr>
          <p:cNvGrpSpPr/>
          <p:nvPr/>
        </p:nvGrpSpPr>
        <p:grpSpPr>
          <a:xfrm>
            <a:off x="11229480" y="4867200"/>
            <a:ext cx="597960" cy="1981080"/>
            <a:chOff x="11229480" y="4867200"/>
            <a:chExt cx="597960" cy="1981080"/>
          </a:xfrm>
        </p:grpSpPr>
        <p:sp>
          <p:nvSpPr>
            <p:cNvPr id="242" name="Freeform 35">
              <a:extLst>
                <a:ext uri="{C183D7F6-B498-43B3-948B-1728B52AA6E4}">
                  <adec:decorative xmlns:adec="http://schemas.microsoft.com/office/drawing/2017/decorative" val="1"/>
                </a:ext>
              </a:extLst>
            </p:cNvPr>
            <p:cNvSpPr/>
            <p:nvPr/>
          </p:nvSpPr>
          <p:spPr>
            <a:xfrm flipH="1">
              <a:off x="11439000" y="5694480"/>
              <a:ext cx="298080" cy="1153800"/>
            </a:xfrm>
            <a:custGeom>
              <a:avLst/>
              <a:gdLst>
                <a:gd name="textAreaLeft" fmla="*/ 360 w 298080"/>
                <a:gd name="textAreaRight" fmla="*/ 298800 w 298080"/>
                <a:gd name="textAreaTop" fmla="*/ 0 h 1153800"/>
                <a:gd name="textAreaBottom" fmla="*/ 1154160 h 1153800"/>
              </a:gdLst>
              <a:ahLst/>
              <a:rect l="textAreaLeft" t="textAreaTop" r="textAreaRight" b="textAreaBottom"/>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43" name="Freeform 36">
              <a:extLst>
                <a:ext uri="{C183D7F6-B498-43B3-948B-1728B52AA6E4}">
                  <adec:decorative xmlns:adec="http://schemas.microsoft.com/office/drawing/2017/decorative" val="1"/>
                </a:ext>
              </a:extLst>
            </p:cNvPr>
            <p:cNvSpPr/>
            <p:nvPr/>
          </p:nvSpPr>
          <p:spPr>
            <a:xfrm flipH="1">
              <a:off x="11338920" y="5551560"/>
              <a:ext cx="156960" cy="155160"/>
            </a:xfrm>
            <a:custGeom>
              <a:avLst/>
              <a:gdLst>
                <a:gd name="textAreaLeft" fmla="*/ 360 w 156960"/>
                <a:gd name="textAreaRight" fmla="*/ 157680 w 156960"/>
                <a:gd name="textAreaTop" fmla="*/ 0 h 155160"/>
                <a:gd name="textAreaBottom" fmla="*/ 155520 h 155160"/>
              </a:gdLst>
              <a:ahLst/>
              <a:rect l="textAreaLeft" t="textAreaTop" r="textAreaRight" b="textAreaBottom"/>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44" name="Freeform 38">
              <a:extLst>
                <a:ext uri="{C183D7F6-B498-43B3-948B-1728B52AA6E4}">
                  <adec:decorative xmlns:adec="http://schemas.microsoft.com/office/drawing/2017/decorative" val="1"/>
                </a:ext>
              </a:extLst>
            </p:cNvPr>
            <p:cNvSpPr/>
            <p:nvPr/>
          </p:nvSpPr>
          <p:spPr>
            <a:xfrm flipH="1">
              <a:off x="11443680" y="4867200"/>
              <a:ext cx="188640" cy="188640"/>
            </a:xfrm>
            <a:custGeom>
              <a:avLst/>
              <a:gdLst>
                <a:gd name="textAreaLeft" fmla="*/ 360 w 188640"/>
                <a:gd name="textAreaRight" fmla="*/ 189360 w 18864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45" name="Freeform 39">
              <a:extLst>
                <a:ext uri="{C183D7F6-B498-43B3-948B-1728B52AA6E4}">
                  <adec:decorative xmlns:adec="http://schemas.microsoft.com/office/drawing/2017/decorative" val="1"/>
                </a:ext>
              </a:extLst>
            </p:cNvPr>
            <p:cNvSpPr/>
            <p:nvPr/>
          </p:nvSpPr>
          <p:spPr>
            <a:xfrm flipH="1">
              <a:off x="11520000" y="5046840"/>
              <a:ext cx="307440" cy="1801440"/>
            </a:xfrm>
            <a:custGeom>
              <a:avLst/>
              <a:gdLst>
                <a:gd name="textAreaLeft" fmla="*/ 360 w 307440"/>
                <a:gd name="textAreaRight" fmla="*/ 308160 w 307440"/>
                <a:gd name="textAreaTop" fmla="*/ 0 h 1801440"/>
                <a:gd name="textAreaBottom" fmla="*/ 1801800 h 1801440"/>
              </a:gdLst>
              <a:ahLst/>
              <a:rect l="textAreaLeft" t="textAreaTop" r="textAreaRight" b="textAreaBottom"/>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46" name="Freeform 40">
              <a:extLst>
                <a:ext uri="{C183D7F6-B498-43B3-948B-1728B52AA6E4}">
                  <adec:decorative xmlns:adec="http://schemas.microsoft.com/office/drawing/2017/decorative" val="1"/>
                </a:ext>
              </a:extLst>
            </p:cNvPr>
            <p:cNvSpPr/>
            <p:nvPr/>
          </p:nvSpPr>
          <p:spPr>
            <a:xfrm flipH="1">
              <a:off x="11229480" y="6416640"/>
              <a:ext cx="190080" cy="188640"/>
            </a:xfrm>
            <a:custGeom>
              <a:avLst/>
              <a:gdLst>
                <a:gd name="textAreaLeft" fmla="*/ 360 w 190080"/>
                <a:gd name="textAreaRight" fmla="*/ 19080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47" name="Rectangle 41">
              <a:extLst>
                <a:ext uri="{C183D7F6-B498-43B3-948B-1728B52AA6E4}">
                  <adec:decorative xmlns:adec="http://schemas.microsoft.com/office/drawing/2017/decorative" val="1"/>
                </a:ext>
              </a:extLst>
            </p:cNvPr>
            <p:cNvSpPr/>
            <p:nvPr/>
          </p:nvSpPr>
          <p:spPr>
            <a:xfrm flipH="1">
              <a:off x="11305080" y="6595920"/>
              <a:ext cx="23400" cy="252000"/>
            </a:xfrm>
            <a:prstGeom prst="rect">
              <a:avLst/>
            </a:pr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sp>
        <p:nvSpPr>
          <p:cNvPr id="248" name="Rectangle 37">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sp>
        <p:nvSpPr>
          <p:cNvPr id="249" name="Round Diagonal Corner Rectangle 7">
            <a:extLst>
              <a:ext uri="{C183D7F6-B498-43B3-948B-1728B52AA6E4}">
                <adec:decorative xmlns:adec="http://schemas.microsoft.com/office/drawing/2017/decorative" val="1"/>
              </a:ext>
            </a:extLst>
          </p:cNvPr>
          <p:cNvSpPr/>
          <p:nvPr/>
        </p:nvSpPr>
        <p:spPr>
          <a:xfrm>
            <a:off x="923040" y="766080"/>
            <a:ext cx="10346040" cy="5325120"/>
          </a:xfrm>
          <a:prstGeom prst="round2DiagRect">
            <a:avLst>
              <a:gd name="adj1" fmla="val 4147"/>
              <a:gd name="adj2" fmla="val 0"/>
            </a:avLst>
          </a:prstGeom>
          <a:solidFill>
            <a:schemeClr val="bg2">
              <a:lumMod val="50000"/>
              <a:alpha val="80000"/>
            </a:schemeClr>
          </a:solidFill>
          <a:ln cap="sq" w="19050">
            <a:solidFill>
              <a:srgbClr val="ffffff">
                <a:alpha val="60000"/>
              </a:srgbClr>
            </a:solidFill>
            <a:miter/>
          </a:ln>
          <a:effectLst>
            <a:outerShdw algn="t" blurRad="88920" dir="5400000" dist="38160" rotWithShape="0">
              <a:srgbClr val="000000">
                <a:alpha val="40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sp>
        <p:nvSpPr>
          <p:cNvPr id="250" name="PlaceHolder 1"/>
          <p:cNvSpPr>
            <a:spLocks noGrp="1"/>
          </p:cNvSpPr>
          <p:nvPr>
            <p:ph type="title"/>
          </p:nvPr>
        </p:nvSpPr>
        <p:spPr>
          <a:xfrm>
            <a:off x="1577520" y="1168200"/>
            <a:ext cx="9047880" cy="1091880"/>
          </a:xfrm>
          <a:prstGeom prst="rect">
            <a:avLst/>
          </a:prstGeom>
          <a:noFill/>
          <a:ln w="0">
            <a:noFill/>
          </a:ln>
        </p:spPr>
        <p:txBody>
          <a:bodyPr lIns="91440" rIns="91440" tIns="45720" bIns="45720" anchor="ctr">
            <a:normAutofit/>
          </a:bodyPr>
          <a:p>
            <a:pPr indent="0" algn="ctr" defTabSz="914400">
              <a:lnSpc>
                <a:spcPct val="90000"/>
              </a:lnSpc>
              <a:buNone/>
            </a:pPr>
            <a:r>
              <a:rPr b="0" lang="en-US" sz="3600" spc="-1" strike="noStrike" cap="all">
                <a:solidFill>
                  <a:srgbClr val="ffffff"/>
                </a:solidFill>
                <a:latin typeface="Tw Cen MT"/>
              </a:rPr>
              <a:t>Project Objective</a:t>
            </a:r>
            <a:endParaRPr b="0" lang="en-US" sz="3600" spc="-1" strike="noStrike">
              <a:solidFill>
                <a:schemeClr val="dk1"/>
              </a:solidFill>
              <a:latin typeface="Tw Cen MT"/>
            </a:endParaRPr>
          </a:p>
        </p:txBody>
      </p:sp>
      <p:sp>
        <p:nvSpPr>
          <p:cNvPr id="251" name="PlaceHolder 2"/>
          <p:cNvSpPr>
            <a:spLocks noGrp="1"/>
          </p:cNvSpPr>
          <p:nvPr>
            <p:ph/>
          </p:nvPr>
        </p:nvSpPr>
        <p:spPr>
          <a:xfrm>
            <a:off x="1577520" y="2413080"/>
            <a:ext cx="9047880" cy="3033000"/>
          </a:xfrm>
          <a:prstGeom prst="rect">
            <a:avLst/>
          </a:prstGeom>
          <a:noFill/>
          <a:ln w="0">
            <a:noFill/>
          </a:ln>
        </p:spPr>
        <p:txBody>
          <a:bodyPr lIns="91440" rIns="91440" tIns="45720" bIns="45720" anchor="ctr">
            <a:normAutofit/>
          </a:bodyPr>
          <a:p>
            <a:pPr marL="228600" indent="-228600" defTabSz="914400">
              <a:lnSpc>
                <a:spcPct val="120000"/>
              </a:lnSpc>
              <a:spcBef>
                <a:spcPts val="1001"/>
              </a:spcBef>
              <a:buClr>
                <a:srgbClr val="ffffff"/>
              </a:buClr>
              <a:buSzPct val="125000"/>
              <a:buFont typeface="Arial"/>
              <a:buChar char="•"/>
            </a:pPr>
            <a:r>
              <a:rPr b="0" lang="en-US" sz="1600" spc="-1" strike="noStrike">
                <a:solidFill>
                  <a:schemeClr val="dk1"/>
                </a:solidFill>
                <a:latin typeface="Arial"/>
              </a:rPr>
              <a:t>Create a program that emulate the Snake and Ladder game. It is played between two or more players on a gameboard having numbered, gridded squares. Ladders and snakes are pictured on the board, each connecting two specific board squares. The object of the game is to navigate one's game piece, according to dice rolls, from the start (bottom square) to the finish (top square), helped or hindered by ladders and snakes, respectively.</a:t>
            </a:r>
            <a:endParaRPr b="0" lang="en-US" sz="1600" spc="-1" strike="noStrike">
              <a:solidFill>
                <a:schemeClr val="dk1"/>
              </a:solidFill>
              <a:latin typeface="Tw Cen MT"/>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p:nvSpPr>
          <p:cNvPr id="781"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grpSp>
        <p:nvGrpSpPr>
          <p:cNvPr id="782" name="Group 9">
            <a:extLst>
              <a:ext uri="{C183D7F6-B498-43B3-948B-1728B52AA6E4}">
                <adec:decorative xmlns:adec="http://schemas.microsoft.com/office/drawing/2017/decorative" val="1"/>
              </a:ext>
            </a:extLst>
          </p:cNvPr>
          <p:cNvGrpSpPr/>
          <p:nvPr/>
        </p:nvGrpSpPr>
        <p:grpSpPr>
          <a:xfrm>
            <a:off x="-14400" y="0"/>
            <a:ext cx="1220760" cy="6857640"/>
            <a:chOff x="-14400" y="0"/>
            <a:chExt cx="1220760" cy="6857640"/>
          </a:xfrm>
        </p:grpSpPr>
        <p:sp>
          <p:nvSpPr>
            <p:cNvPr id="783" name="Rectangle 5">
              <a:extLst>
                <a:ext uri="{C183D7F6-B498-43B3-948B-1728B52AA6E4}">
                  <adec:decorative xmlns:adec="http://schemas.microsoft.com/office/drawing/2017/decorative" val="1"/>
                </a:ext>
              </a:extLst>
            </p:cNvPr>
            <p:cNvSpPr/>
            <p:nvPr/>
          </p:nvSpPr>
          <p:spPr>
            <a:xfrm>
              <a:off x="114480" y="468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84" name="Freeform 6">
              <a:extLst>
                <a:ext uri="{C183D7F6-B498-43B3-948B-1728B52AA6E4}">
                  <adec:decorative xmlns:adec="http://schemas.microsoft.com/office/drawing/2017/decorative" val="1"/>
                </a:ext>
              </a:extLst>
            </p:cNvPr>
            <p:cNvSpPr/>
            <p:nvPr/>
          </p:nvSpPr>
          <p:spPr>
            <a:xfrm>
              <a:off x="33480" y="217656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85" name="Freeform 7">
              <a:extLst>
                <a:ext uri="{C183D7F6-B498-43B3-948B-1728B52AA6E4}">
                  <adec:decorative xmlns:adec="http://schemas.microsoft.com/office/drawing/2017/decorative" val="1"/>
                </a:ext>
              </a:extLst>
            </p:cNvPr>
            <p:cNvSpPr/>
            <p:nvPr/>
          </p:nvSpPr>
          <p:spPr>
            <a:xfrm>
              <a:off x="28440" y="4021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86" name="Freeform 8">
              <a:extLst>
                <a:ext uri="{C183D7F6-B498-43B3-948B-1728B52AA6E4}">
                  <adec:decorative xmlns:adec="http://schemas.microsoft.com/office/drawing/2017/decorative" val="1"/>
                </a:ext>
              </a:extLst>
            </p:cNvPr>
            <p:cNvSpPr/>
            <p:nvPr/>
          </p:nvSpPr>
          <p:spPr>
            <a:xfrm>
              <a:off x="200160" y="4680"/>
              <a:ext cx="369360" cy="1810800"/>
            </a:xfrm>
            <a:custGeom>
              <a:avLst/>
              <a:gdLst>
                <a:gd name="textAreaLeft" fmla="*/ 0 w 369360"/>
                <a:gd name="textAreaRight" fmla="*/ 369720 w 369360"/>
                <a:gd name="textAreaTop" fmla="*/ 0 h 1810800"/>
                <a:gd name="textAreaBottom" fmla="*/ 1811160 h 1810800"/>
              </a:gdLst>
              <a:ahLst/>
              <a:rect l="textAreaLeft" t="textAreaTop" r="textAreaRight" b="textAreaBottom"/>
              <a:pathLst>
                <a:path w="233" h="1141">
                  <a:moveTo>
                    <a:pt x="218" y="1141"/>
                  </a:moveTo>
                  <a:lnTo>
                    <a:pt x="0" y="626"/>
                  </a:lnTo>
                  <a:lnTo>
                    <a:pt x="0" y="0"/>
                  </a:lnTo>
                  <a:lnTo>
                    <a:pt x="15" y="0"/>
                  </a:lnTo>
                  <a:lnTo>
                    <a:pt x="15" y="623"/>
                  </a:lnTo>
                  <a:lnTo>
                    <a:pt x="233" y="1135"/>
                  </a:lnTo>
                  <a:lnTo>
                    <a:pt x="218" y="114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87" name="Freeform 9">
              <a:extLst>
                <a:ext uri="{C183D7F6-B498-43B3-948B-1728B52AA6E4}">
                  <adec:decorative xmlns:adec="http://schemas.microsoft.com/office/drawing/2017/decorative" val="1"/>
                </a:ext>
              </a:extLst>
            </p:cNvPr>
            <p:cNvSpPr/>
            <p:nvPr/>
          </p:nvSpPr>
          <p:spPr>
            <a:xfrm>
              <a:off x="503280" y="18018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88" name="Freeform 10">
              <a:extLst>
                <a:ext uri="{C183D7F6-B498-43B3-948B-1728B52AA6E4}">
                  <adec:decorative xmlns:adec="http://schemas.microsoft.com/office/drawing/2017/decorative" val="1"/>
                </a:ext>
              </a:extLst>
            </p:cNvPr>
            <p:cNvSpPr/>
            <p:nvPr/>
          </p:nvSpPr>
          <p:spPr>
            <a:xfrm>
              <a:off x="285840" y="4680"/>
              <a:ext cx="369360" cy="1429920"/>
            </a:xfrm>
            <a:custGeom>
              <a:avLst/>
              <a:gdLst>
                <a:gd name="textAreaLeft" fmla="*/ 0 w 369360"/>
                <a:gd name="textAreaRight" fmla="*/ 369720 w 369360"/>
                <a:gd name="textAreaTop" fmla="*/ 0 h 1429920"/>
                <a:gd name="textAreaBottom" fmla="*/ 1430280 h 1429920"/>
              </a:gdLst>
              <a:ahLst/>
              <a:rect l="textAreaLeft" t="textAreaTop" r="textAreaRight" b="textAreaBottom"/>
              <a:pathLst>
                <a:path w="233" h="901">
                  <a:moveTo>
                    <a:pt x="221" y="901"/>
                  </a:moveTo>
                  <a:lnTo>
                    <a:pt x="0" y="383"/>
                  </a:lnTo>
                  <a:lnTo>
                    <a:pt x="0" y="0"/>
                  </a:lnTo>
                  <a:lnTo>
                    <a:pt x="18" y="0"/>
                  </a:lnTo>
                  <a:lnTo>
                    <a:pt x="18" y="380"/>
                  </a:lnTo>
                  <a:lnTo>
                    <a:pt x="233" y="895"/>
                  </a:lnTo>
                  <a:lnTo>
                    <a:pt x="221" y="90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89" name="Freeform 11">
              <a:extLst>
                <a:ext uri="{C183D7F6-B498-43B3-948B-1728B52AA6E4}">
                  <adec:decorative xmlns:adec="http://schemas.microsoft.com/office/drawing/2017/decorative" val="1"/>
                </a:ext>
              </a:extLst>
            </p:cNvPr>
            <p:cNvSpPr/>
            <p:nvPr/>
          </p:nvSpPr>
          <p:spPr>
            <a:xfrm>
              <a:off x="546120" y="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96" y="575"/>
                  </a:moveTo>
                  <a:lnTo>
                    <a:pt x="78" y="575"/>
                  </a:lnTo>
                  <a:lnTo>
                    <a:pt x="78" y="192"/>
                  </a:lnTo>
                  <a:lnTo>
                    <a:pt x="0" y="6"/>
                  </a:lnTo>
                  <a:lnTo>
                    <a:pt x="15" y="0"/>
                  </a:lnTo>
                  <a:lnTo>
                    <a:pt x="96" y="189"/>
                  </a:lnTo>
                  <a:lnTo>
                    <a:pt x="96"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90" name="Freeform 12">
              <a:extLst>
                <a:ext uri="{C183D7F6-B498-43B3-948B-1728B52AA6E4}">
                  <adec:decorative xmlns:adec="http://schemas.microsoft.com/office/drawing/2017/decorative" val="1"/>
                </a:ext>
              </a:extLst>
            </p:cNvPr>
            <p:cNvSpPr/>
            <p:nvPr/>
          </p:nvSpPr>
          <p:spPr>
            <a:xfrm>
              <a:off x="588960" y="14209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91" name="Freeform 13">
              <a:extLst>
                <a:ext uri="{C183D7F6-B498-43B3-948B-1728B52AA6E4}">
                  <adec:decorative xmlns:adec="http://schemas.microsoft.com/office/drawing/2017/decorative" val="1"/>
                </a:ext>
              </a:extLst>
            </p:cNvPr>
            <p:cNvSpPr/>
            <p:nvPr/>
          </p:nvSpPr>
          <p:spPr>
            <a:xfrm>
              <a:off x="58896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92" name="Freeform 14">
              <a:extLst>
                <a:ext uri="{C183D7F6-B498-43B3-948B-1728B52AA6E4}">
                  <adec:decorative xmlns:adec="http://schemas.microsoft.com/office/drawing/2017/decorative" val="1"/>
                </a:ext>
              </a:extLst>
            </p:cNvPr>
            <p:cNvSpPr/>
            <p:nvPr/>
          </p:nvSpPr>
          <p:spPr>
            <a:xfrm>
              <a:off x="641520" y="0"/>
              <a:ext cx="421920" cy="526680"/>
            </a:xfrm>
            <a:custGeom>
              <a:avLst/>
              <a:gdLst>
                <a:gd name="textAreaLeft" fmla="*/ 0 w 421920"/>
                <a:gd name="textAreaRight" fmla="*/ 422280 w 421920"/>
                <a:gd name="textAreaTop" fmla="*/ 0 h 526680"/>
                <a:gd name="textAreaBottom" fmla="*/ 527040 h 526680"/>
              </a:gdLst>
              <a:ahLst/>
              <a:rect l="textAreaLeft" t="textAreaTop" r="textAreaRight" b="textAreaBottom"/>
              <a:pathLst>
                <a:path w="266" h="332">
                  <a:moveTo>
                    <a:pt x="257" y="332"/>
                  </a:moveTo>
                  <a:lnTo>
                    <a:pt x="48" y="123"/>
                  </a:lnTo>
                  <a:lnTo>
                    <a:pt x="0" y="6"/>
                  </a:lnTo>
                  <a:lnTo>
                    <a:pt x="15" y="0"/>
                  </a:lnTo>
                  <a:lnTo>
                    <a:pt x="63" y="114"/>
                  </a:lnTo>
                  <a:lnTo>
                    <a:pt x="266" y="320"/>
                  </a:lnTo>
                  <a:lnTo>
                    <a:pt x="257" y="332"/>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93" name="Freeform 15">
              <a:extLst>
                <a:ext uri="{C183D7F6-B498-43B3-948B-1728B52AA6E4}">
                  <adec:decorative xmlns:adec="http://schemas.microsoft.com/office/drawing/2017/decorative" val="1"/>
                </a:ext>
              </a:extLst>
            </p:cNvPr>
            <p:cNvSpPr/>
            <p:nvPr/>
          </p:nvSpPr>
          <p:spPr>
            <a:xfrm>
              <a:off x="1020600" y="488880"/>
              <a:ext cx="161640" cy="147240"/>
            </a:xfrm>
            <a:custGeom>
              <a:avLst/>
              <a:gdLst>
                <a:gd name="textAreaLeft" fmla="*/ 0 w 161640"/>
                <a:gd name="textAreaRight" fmla="*/ 162000 w 161640"/>
                <a:gd name="textAreaTop" fmla="*/ 0 h 147240"/>
                <a:gd name="textAreaBottom" fmla="*/ 147600 h 147240"/>
              </a:gdLst>
              <a:ahLst/>
              <a:rect l="textAreaLeft" t="textAreaTop" r="textAreaRight" b="textAreaBottom"/>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94" name="Line 16">
              <a:extLst>
                <a:ext uri="{C183D7F6-B498-43B3-948B-1728B52AA6E4}">
                  <adec:decorative xmlns:adec="http://schemas.microsoft.com/office/drawing/2017/decorative" val="1"/>
                </a:ext>
              </a:extLst>
            </p:cNvPr>
            <p:cNvSpPr/>
            <p:nvPr/>
          </p:nvSpPr>
          <p:spPr>
            <a:xfrm>
              <a:off x="-4680" y="9360"/>
              <a:ext cx="360" cy="360"/>
            </a:xfrm>
            <a:prstGeom prst="line">
              <a:avLst/>
            </a:prstGeom>
            <a:ln w="15">
              <a:solidFill>
                <a:srgbClr val="ffffff"/>
              </a:solidFill>
            </a:ln>
          </p:spPr>
          <p:style>
            <a:lnRef idx="0"/>
            <a:fillRef idx="0"/>
            <a:effectRef idx="0"/>
            <a:fontRef idx="minor"/>
          </p:style>
          <p:txBody>
            <a:bodyPr lIns="90000" rIns="90000" tIns="-44640" bIns="-44640" anchor="t">
              <a:noAutofit/>
            </a:bodyPr>
            <a:p>
              <a:endParaRPr b="0" lang="en-US" sz="1800" spc="-1" strike="noStrike">
                <a:solidFill>
                  <a:schemeClr val="dk1"/>
                </a:solidFill>
                <a:latin typeface="Tw Cen MT"/>
              </a:endParaRPr>
            </a:p>
          </p:txBody>
        </p:sp>
        <p:sp>
          <p:nvSpPr>
            <p:cNvPr id="795" name="Freeform 17">
              <a:extLst>
                <a:ext uri="{C183D7F6-B498-43B3-948B-1728B52AA6E4}">
                  <adec:decorative xmlns:adec="http://schemas.microsoft.com/office/drawing/2017/decorative" val="1"/>
                </a:ext>
              </a:extLst>
            </p:cNvPr>
            <p:cNvSpPr/>
            <p:nvPr/>
          </p:nvSpPr>
          <p:spPr>
            <a:xfrm>
              <a:off x="9360" y="1801800"/>
              <a:ext cx="123480" cy="126720"/>
            </a:xfrm>
            <a:custGeom>
              <a:avLst/>
              <a:gdLst>
                <a:gd name="textAreaLeft" fmla="*/ 0 w 123480"/>
                <a:gd name="textAreaRight" fmla="*/ 123840 w 123480"/>
                <a:gd name="textAreaTop" fmla="*/ 0 h 126720"/>
                <a:gd name="textAreaBottom" fmla="*/ 127080 h 126720"/>
              </a:gdLst>
              <a:ahLst/>
              <a:rect l="textAreaLeft" t="textAreaTop" r="textAreaRight" b="textAreaBottom"/>
              <a:pathLst>
                <a:path w="78" h="80">
                  <a:moveTo>
                    <a:pt x="6" y="80"/>
                  </a:moveTo>
                  <a:lnTo>
                    <a:pt x="0" y="71"/>
                  </a:lnTo>
                  <a:lnTo>
                    <a:pt x="69" y="0"/>
                  </a:lnTo>
                  <a:lnTo>
                    <a:pt x="78" y="9"/>
                  </a:lnTo>
                  <a:lnTo>
                    <a:pt x="6" y="8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96" name="Freeform 18">
              <a:extLst>
                <a:ext uri="{C183D7F6-B498-43B3-948B-1728B52AA6E4}">
                  <adec:decorative xmlns:adec="http://schemas.microsoft.com/office/drawing/2017/decorative" val="1"/>
                </a:ext>
              </a:extLst>
            </p:cNvPr>
            <p:cNvSpPr/>
            <p:nvPr/>
          </p:nvSpPr>
          <p:spPr>
            <a:xfrm>
              <a:off x="-9360" y="3549600"/>
              <a:ext cx="147240" cy="480600"/>
            </a:xfrm>
            <a:custGeom>
              <a:avLst/>
              <a:gdLst>
                <a:gd name="textAreaLeft" fmla="*/ 0 w 147240"/>
                <a:gd name="textAreaRight" fmla="*/ 147600 w 147240"/>
                <a:gd name="textAreaTop" fmla="*/ 0 h 480600"/>
                <a:gd name="textAreaBottom" fmla="*/ 480960 h 480600"/>
              </a:gdLst>
              <a:ahLst/>
              <a:rect l="textAreaLeft" t="textAreaTop" r="textAreaRight" b="textAreaBottom"/>
              <a:pathLst>
                <a:path w="93" h="303">
                  <a:moveTo>
                    <a:pt x="93" y="303"/>
                  </a:moveTo>
                  <a:lnTo>
                    <a:pt x="78" y="303"/>
                  </a:lnTo>
                  <a:lnTo>
                    <a:pt x="78" y="78"/>
                  </a:lnTo>
                  <a:lnTo>
                    <a:pt x="0" y="12"/>
                  </a:lnTo>
                  <a:lnTo>
                    <a:pt x="12" y="0"/>
                  </a:lnTo>
                  <a:lnTo>
                    <a:pt x="93" y="69"/>
                  </a:lnTo>
                  <a:lnTo>
                    <a:pt x="93" y="303"/>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97" name="Freeform 19">
              <a:extLst>
                <a:ext uri="{C183D7F6-B498-43B3-948B-1728B52AA6E4}">
                  <adec:decorative xmlns:adec="http://schemas.microsoft.com/office/drawing/2017/decorative" val="1"/>
                </a:ext>
              </a:extLst>
            </p:cNvPr>
            <p:cNvSpPr/>
            <p:nvPr/>
          </p:nvSpPr>
          <p:spPr>
            <a:xfrm>
              <a:off x="128520" y="1382760"/>
              <a:ext cx="142560" cy="475920"/>
            </a:xfrm>
            <a:custGeom>
              <a:avLst/>
              <a:gdLst>
                <a:gd name="textAreaLeft" fmla="*/ 0 w 142560"/>
                <a:gd name="textAreaRight" fmla="*/ 142920 w 142560"/>
                <a:gd name="textAreaTop" fmla="*/ 0 h 475920"/>
                <a:gd name="textAreaBottom" fmla="*/ 476280 h 475920"/>
              </a:gdLst>
              <a:ahLst/>
              <a:rect l="textAreaLeft" t="textAreaTop" r="textAreaRight" b="textAreaBottom"/>
              <a:pathLst>
                <a:path w="90" h="300">
                  <a:moveTo>
                    <a:pt x="90" y="300"/>
                  </a:moveTo>
                  <a:lnTo>
                    <a:pt x="78" y="300"/>
                  </a:lnTo>
                  <a:lnTo>
                    <a:pt x="78" y="84"/>
                  </a:lnTo>
                  <a:lnTo>
                    <a:pt x="0" y="9"/>
                  </a:lnTo>
                  <a:lnTo>
                    <a:pt x="9" y="0"/>
                  </a:lnTo>
                  <a:lnTo>
                    <a:pt x="90" y="81"/>
                  </a:lnTo>
                  <a:lnTo>
                    <a:pt x="90" y="30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98" name="Freeform 20">
              <a:extLst>
                <a:ext uri="{C183D7F6-B498-43B3-948B-1728B52AA6E4}">
                  <adec:decorative xmlns:adec="http://schemas.microsoft.com/office/drawing/2017/decorative" val="1"/>
                </a:ext>
              </a:extLst>
            </p:cNvPr>
            <p:cNvSpPr/>
            <p:nvPr/>
          </p:nvSpPr>
          <p:spPr>
            <a:xfrm>
              <a:off x="204840" y="1849320"/>
              <a:ext cx="114120" cy="107640"/>
            </a:xfrm>
            <a:custGeom>
              <a:avLst/>
              <a:gdLst>
                <a:gd name="textAreaLeft" fmla="*/ 0 w 114120"/>
                <a:gd name="textAreaRight" fmla="*/ 114480 w 114120"/>
                <a:gd name="textAreaTop" fmla="*/ 0 h 107640"/>
                <a:gd name="textAreaBottom" fmla="*/ 108000 h 107640"/>
              </a:gdLst>
              <a:ahLst/>
              <a:rect l="textAreaLeft" t="textAreaTop" r="textAreaRight" b="textAreaBottom"/>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799" name="Rectangle 21">
              <a:extLst>
                <a:ext uri="{C183D7F6-B498-43B3-948B-1728B52AA6E4}">
                  <adec:decorative xmlns:adec="http://schemas.microsoft.com/office/drawing/2017/decorative" val="1"/>
                </a:ext>
              </a:extLst>
            </p:cNvPr>
            <p:cNvSpPr/>
            <p:nvPr/>
          </p:nvSpPr>
          <p:spPr>
            <a:xfrm>
              <a:off x="133200" y="466236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00" name="Freeform 22">
              <a:extLst>
                <a:ext uri="{C183D7F6-B498-43B3-948B-1728B52AA6E4}">
                  <adec:decorative xmlns:adec="http://schemas.microsoft.com/office/drawing/2017/decorative" val="1"/>
                </a:ext>
              </a:extLst>
            </p:cNvPr>
            <p:cNvSpPr/>
            <p:nvPr/>
          </p:nvSpPr>
          <p:spPr>
            <a:xfrm>
              <a:off x="223920" y="5041800"/>
              <a:ext cx="369360" cy="1801440"/>
            </a:xfrm>
            <a:custGeom>
              <a:avLst/>
              <a:gdLst>
                <a:gd name="textAreaLeft" fmla="*/ 0 w 369360"/>
                <a:gd name="textAreaRight" fmla="*/ 369720 w 369360"/>
                <a:gd name="textAreaTop" fmla="*/ 0 h 1801440"/>
                <a:gd name="textAreaBottom" fmla="*/ 1801800 h 1801440"/>
              </a:gdLst>
              <a:ahLst/>
              <a:rect l="textAreaLeft" t="textAreaTop" r="textAreaRight" b="textAreaBottom"/>
              <a:pathLst>
                <a:path w="233" h="1135">
                  <a:moveTo>
                    <a:pt x="15" y="1135"/>
                  </a:moveTo>
                  <a:lnTo>
                    <a:pt x="0" y="1135"/>
                  </a:lnTo>
                  <a:lnTo>
                    <a:pt x="0" y="515"/>
                  </a:lnTo>
                  <a:lnTo>
                    <a:pt x="0" y="512"/>
                  </a:lnTo>
                  <a:lnTo>
                    <a:pt x="218" y="0"/>
                  </a:lnTo>
                  <a:lnTo>
                    <a:pt x="233" y="6"/>
                  </a:lnTo>
                  <a:lnTo>
                    <a:pt x="15" y="518"/>
                  </a:lnTo>
                  <a:lnTo>
                    <a:pt x="15" y="113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01" name="Freeform 23">
              <a:extLst>
                <a:ext uri="{C183D7F6-B498-43B3-948B-1728B52AA6E4}">
                  <adec:decorative xmlns:adec="http://schemas.microsoft.com/office/drawing/2017/decorative" val="1"/>
                </a:ext>
              </a:extLst>
            </p:cNvPr>
            <p:cNvSpPr/>
            <p:nvPr/>
          </p:nvSpPr>
          <p:spPr>
            <a:xfrm>
              <a:off x="52560" y="4481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02" name="Freeform 24">
              <a:extLst>
                <a:ext uri="{C183D7F6-B498-43B3-948B-1728B52AA6E4}">
                  <adec:decorative xmlns:adec="http://schemas.microsoft.com/office/drawing/2017/decorative" val="1"/>
                </a:ext>
              </a:extLst>
            </p:cNvPr>
            <p:cNvSpPr/>
            <p:nvPr/>
          </p:nvSpPr>
          <p:spPr>
            <a:xfrm>
              <a:off x="-14400" y="5627520"/>
              <a:ext cx="85320" cy="1215720"/>
            </a:xfrm>
            <a:custGeom>
              <a:avLst/>
              <a:gdLst>
                <a:gd name="textAreaLeft" fmla="*/ 0 w 85320"/>
                <a:gd name="textAreaRight" fmla="*/ 85680 w 85320"/>
                <a:gd name="textAreaTop" fmla="*/ 0 h 1215720"/>
                <a:gd name="textAreaBottom" fmla="*/ 1216080 h 1215720"/>
              </a:gdLst>
              <a:ahLst/>
              <a:rect l="textAreaLeft" t="textAreaTop" r="textAreaRight" b="textAreaBottom"/>
              <a:pathLst>
                <a:path w="54" h="766">
                  <a:moveTo>
                    <a:pt x="54" y="766"/>
                  </a:moveTo>
                  <a:lnTo>
                    <a:pt x="36" y="766"/>
                  </a:lnTo>
                  <a:lnTo>
                    <a:pt x="36" y="149"/>
                  </a:lnTo>
                  <a:lnTo>
                    <a:pt x="0" y="3"/>
                  </a:lnTo>
                  <a:lnTo>
                    <a:pt x="18" y="0"/>
                  </a:lnTo>
                  <a:lnTo>
                    <a:pt x="54" y="146"/>
                  </a:lnTo>
                  <a:lnTo>
                    <a:pt x="54" y="76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03" name="Freeform 25">
              <a:extLst>
                <a:ext uri="{C183D7F6-B498-43B3-948B-1728B52AA6E4}">
                  <adec:decorative xmlns:adec="http://schemas.microsoft.com/office/drawing/2017/decorative" val="1"/>
                </a:ext>
              </a:extLst>
            </p:cNvPr>
            <p:cNvSpPr/>
            <p:nvPr/>
          </p:nvSpPr>
          <p:spPr>
            <a:xfrm>
              <a:off x="527040" y="4867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04" name="Freeform 26">
              <a:extLst>
                <a:ext uri="{C183D7F6-B498-43B3-948B-1728B52AA6E4}">
                  <adec:decorative xmlns:adec="http://schemas.microsoft.com/office/drawing/2017/decorative" val="1"/>
                </a:ext>
              </a:extLst>
            </p:cNvPr>
            <p:cNvSpPr/>
            <p:nvPr/>
          </p:nvSpPr>
          <p:spPr>
            <a:xfrm>
              <a:off x="309600" y="5423040"/>
              <a:ext cx="374400" cy="1425240"/>
            </a:xfrm>
            <a:custGeom>
              <a:avLst/>
              <a:gdLst>
                <a:gd name="textAreaLeft" fmla="*/ 0 w 374400"/>
                <a:gd name="textAreaRight" fmla="*/ 374760 w 374400"/>
                <a:gd name="textAreaTop" fmla="*/ 0 h 1425240"/>
                <a:gd name="textAreaBottom" fmla="*/ 1425600 h 1425240"/>
              </a:gdLst>
              <a:ahLst/>
              <a:rect l="textAreaLeft" t="textAreaTop" r="textAreaRight" b="textAreaBottom"/>
              <a:pathLst>
                <a:path w="236" h="898">
                  <a:moveTo>
                    <a:pt x="18" y="898"/>
                  </a:moveTo>
                  <a:lnTo>
                    <a:pt x="0" y="898"/>
                  </a:lnTo>
                  <a:lnTo>
                    <a:pt x="0" y="515"/>
                  </a:lnTo>
                  <a:lnTo>
                    <a:pt x="3" y="512"/>
                  </a:lnTo>
                  <a:lnTo>
                    <a:pt x="221" y="0"/>
                  </a:lnTo>
                  <a:lnTo>
                    <a:pt x="236" y="6"/>
                  </a:lnTo>
                  <a:lnTo>
                    <a:pt x="18" y="518"/>
                  </a:lnTo>
                  <a:lnTo>
                    <a:pt x="18" y="898"/>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05" name="Freeform 27">
              <a:extLst>
                <a:ext uri="{C183D7F6-B498-43B3-948B-1728B52AA6E4}">
                  <adec:decorative xmlns:adec="http://schemas.microsoft.com/office/drawing/2017/decorative" val="1"/>
                </a:ext>
              </a:extLst>
            </p:cNvPr>
            <p:cNvSpPr/>
            <p:nvPr/>
          </p:nvSpPr>
          <p:spPr>
            <a:xfrm>
              <a:off x="569880" y="594504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15" y="575"/>
                  </a:moveTo>
                  <a:lnTo>
                    <a:pt x="0" y="569"/>
                  </a:lnTo>
                  <a:lnTo>
                    <a:pt x="81" y="383"/>
                  </a:lnTo>
                  <a:lnTo>
                    <a:pt x="81" y="0"/>
                  </a:lnTo>
                  <a:lnTo>
                    <a:pt x="96" y="0"/>
                  </a:lnTo>
                  <a:lnTo>
                    <a:pt x="96" y="386"/>
                  </a:lnTo>
                  <a:lnTo>
                    <a:pt x="15"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06" name="Freeform 28">
              <a:extLst>
                <a:ext uri="{C183D7F6-B498-43B3-948B-1728B52AA6E4}">
                  <adec:decorative xmlns:adec="http://schemas.microsoft.com/office/drawing/2017/decorative" val="1"/>
                </a:ext>
              </a:extLst>
            </p:cNvPr>
            <p:cNvSpPr/>
            <p:nvPr/>
          </p:nvSpPr>
          <p:spPr>
            <a:xfrm>
              <a:off x="612720" y="5246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07" name="Freeform 29">
              <a:extLst>
                <a:ext uri="{C183D7F6-B498-43B3-948B-1728B52AA6E4}">
                  <adec:decorative xmlns:adec="http://schemas.microsoft.com/office/drawing/2017/decorative" val="1"/>
                </a:ext>
              </a:extLst>
            </p:cNvPr>
            <p:cNvSpPr/>
            <p:nvPr/>
          </p:nvSpPr>
          <p:spPr>
            <a:xfrm>
              <a:off x="612720" y="57643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08" name="Freeform 30">
              <a:extLst>
                <a:ext uri="{C183D7F6-B498-43B3-948B-1728B52AA6E4}">
                  <adec:decorative xmlns:adec="http://schemas.microsoft.com/office/drawing/2017/decorative" val="1"/>
                </a:ext>
              </a:extLst>
            </p:cNvPr>
            <p:cNvSpPr/>
            <p:nvPr/>
          </p:nvSpPr>
          <p:spPr>
            <a:xfrm>
              <a:off x="669960" y="6330960"/>
              <a:ext cx="417240" cy="517320"/>
            </a:xfrm>
            <a:custGeom>
              <a:avLst/>
              <a:gdLst>
                <a:gd name="textAreaLeft" fmla="*/ 0 w 417240"/>
                <a:gd name="textAreaRight" fmla="*/ 417600 w 417240"/>
                <a:gd name="textAreaTop" fmla="*/ 0 h 517320"/>
                <a:gd name="textAreaBottom" fmla="*/ 517680 h 517320"/>
              </a:gdLst>
              <a:ahLst/>
              <a:rect l="textAreaLeft" t="textAreaTop" r="textAreaRight" b="textAreaBottom"/>
              <a:pathLst>
                <a:path w="263" h="326">
                  <a:moveTo>
                    <a:pt x="15" y="326"/>
                  </a:moveTo>
                  <a:lnTo>
                    <a:pt x="0" y="320"/>
                  </a:lnTo>
                  <a:lnTo>
                    <a:pt x="45" y="206"/>
                  </a:lnTo>
                  <a:lnTo>
                    <a:pt x="48" y="206"/>
                  </a:lnTo>
                  <a:lnTo>
                    <a:pt x="254" y="0"/>
                  </a:lnTo>
                  <a:lnTo>
                    <a:pt x="263" y="12"/>
                  </a:lnTo>
                  <a:lnTo>
                    <a:pt x="60" y="215"/>
                  </a:lnTo>
                  <a:lnTo>
                    <a:pt x="15" y="32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09" name="Freeform 31">
              <a:extLst>
                <a:ext uri="{C183D7F6-B498-43B3-948B-1728B52AA6E4}">
                  <adec:decorative xmlns:adec="http://schemas.microsoft.com/office/drawing/2017/decorative" val="1"/>
                </a:ext>
              </a:extLst>
            </p:cNvPr>
            <p:cNvSpPr/>
            <p:nvPr/>
          </p:nvSpPr>
          <p:spPr>
            <a:xfrm>
              <a:off x="1049400" y="6221520"/>
              <a:ext cx="156960" cy="147240"/>
            </a:xfrm>
            <a:custGeom>
              <a:avLst/>
              <a:gdLst>
                <a:gd name="textAreaLeft" fmla="*/ 0 w 156960"/>
                <a:gd name="textAreaRight" fmla="*/ 157320 w 156960"/>
                <a:gd name="textAreaTop" fmla="*/ 0 h 147240"/>
                <a:gd name="textAreaBottom" fmla="*/ 147600 h 147240"/>
              </a:gdLst>
              <a:ahLst/>
              <a:rect l="textAreaLeft" t="textAreaTop" r="textAreaRight" b="textAreaBottom"/>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sp>
        <p:nvSpPr>
          <p:cNvPr id="810" name="PlaceHolder 1"/>
          <p:cNvSpPr>
            <a:spLocks noGrp="1"/>
          </p:cNvSpPr>
          <p:nvPr>
            <p:ph type="title"/>
          </p:nvPr>
        </p:nvSpPr>
        <p:spPr>
          <a:xfrm>
            <a:off x="1019160" y="1093680"/>
            <a:ext cx="3059640" cy="4696920"/>
          </a:xfrm>
          <a:prstGeom prst="rect">
            <a:avLst/>
          </a:prstGeom>
          <a:noFill/>
          <a:ln w="0">
            <a:noFill/>
          </a:ln>
        </p:spPr>
        <p:txBody>
          <a:bodyPr lIns="91440" rIns="91440" tIns="45720" bIns="45720" anchor="ctr">
            <a:normAutofit/>
          </a:bodyPr>
          <a:p>
            <a:pPr indent="0" defTabSz="914400">
              <a:lnSpc>
                <a:spcPct val="90000"/>
              </a:lnSpc>
              <a:buNone/>
            </a:pPr>
            <a:r>
              <a:rPr b="0" lang="en-US" sz="3600" spc="-1" strike="noStrike" cap="all">
                <a:solidFill>
                  <a:schemeClr val="dk1"/>
                </a:solidFill>
                <a:latin typeface="Tw Cen MT"/>
              </a:rPr>
              <a:t>Michael - Events Class CRC CARD</a:t>
            </a:r>
            <a:endParaRPr b="0" lang="en-US" sz="3600" spc="-1" strike="noStrike">
              <a:solidFill>
                <a:schemeClr val="dk1"/>
              </a:solidFill>
              <a:latin typeface="Tw Cen MT"/>
            </a:endParaRPr>
          </a:p>
        </p:txBody>
      </p:sp>
      <p:sp useBgFill="1">
        <p:nvSpPr>
          <p:cNvPr id="811" name="Round Diagonal Corner Rectangle 7">
            <a:extLst>
              <a:ext uri="{C183D7F6-B498-43B3-948B-1728B52AA6E4}">
                <adec:decorative xmlns:adec="http://schemas.microsoft.com/office/drawing/2017/decorative" val="1"/>
              </a:ext>
            </a:extLst>
          </p:cNvPr>
          <p:cNvSpPr/>
          <p:nvPr/>
        </p:nvSpPr>
        <p:spPr>
          <a:xfrm>
            <a:off x="4624920" y="0"/>
            <a:ext cx="7566480" cy="6848280"/>
          </a:xfrm>
          <a:prstGeom prst="round2DiagRect">
            <a:avLst>
              <a:gd name="adj1" fmla="val 0"/>
              <a:gd name="adj2" fmla="val 0"/>
            </a:avLst>
          </a:prstGeom>
          <a:ln w="19050">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sp>
        <p:nvSpPr>
          <p:cNvPr id="812" name="TextBox 5"/>
          <p:cNvSpPr/>
          <p:nvPr/>
        </p:nvSpPr>
        <p:spPr>
          <a:xfrm>
            <a:off x="5492160" y="3666960"/>
            <a:ext cx="5832000" cy="2285640"/>
          </a:xfrm>
          <a:prstGeom prst="rect">
            <a:avLst/>
          </a:prstGeom>
          <a:noFill/>
          <a:ln w="0">
            <a:noFill/>
          </a:ln>
        </p:spPr>
        <p:style>
          <a:lnRef idx="0"/>
          <a:fillRef idx="0"/>
          <a:effectRef idx="0"/>
          <a:fontRef idx="minor"/>
        </p:style>
        <p:txBody>
          <a:bodyPr anchor="t">
            <a:spAutoFit/>
          </a:bodyPr>
          <a:p>
            <a:pPr marL="285840" indent="-285840" defTabSz="457200">
              <a:lnSpc>
                <a:spcPct val="100000"/>
              </a:lnSpc>
              <a:buClr>
                <a:srgbClr val="ffffff"/>
              </a:buClr>
              <a:buFont typeface="Arial"/>
              <a:buChar char="•"/>
            </a:pPr>
            <a:r>
              <a:rPr b="0" lang="en-US" sz="1800" spc="-1" strike="noStrike">
                <a:solidFill>
                  <a:schemeClr val="dk1"/>
                </a:solidFill>
                <a:latin typeface="Tw Cen MT"/>
              </a:rPr>
              <a:t>Events refers to a space affected by a chute or ladder</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Can retrieve the spaces where any chutes or ladders on the board start as well as where they end up</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Enables end-user to use the menu class and enter the commands "-e" to display which spaces are affected by a chute or a ladder</a:t>
            </a:r>
            <a:endParaRPr b="0" lang="en-US" sz="1800" spc="-1" strike="noStrike">
              <a:solidFill>
                <a:srgbClr val="ffffff"/>
              </a:solidFill>
              <a:latin typeface="Arial"/>
            </a:endParaRPr>
          </a:p>
        </p:txBody>
      </p:sp>
      <p:pic>
        <p:nvPicPr>
          <p:cNvPr id="813" name="Picture 2" descr="A white text on a white background&#10;&#10;Description automatically generated"/>
          <p:cNvPicPr/>
          <p:nvPr/>
        </p:nvPicPr>
        <p:blipFill>
          <a:blip r:embed="rId1"/>
          <a:stretch/>
        </p:blipFill>
        <p:spPr>
          <a:xfrm>
            <a:off x="5184720" y="725400"/>
            <a:ext cx="6454080" cy="25383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p:nvSpPr>
          <p:cNvPr id="814"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grpSp>
        <p:nvGrpSpPr>
          <p:cNvPr id="815" name="Group 9">
            <a:extLst>
              <a:ext uri="{C183D7F6-B498-43B3-948B-1728B52AA6E4}">
                <adec:decorative xmlns:adec="http://schemas.microsoft.com/office/drawing/2017/decorative" val="1"/>
              </a:ext>
            </a:extLst>
          </p:cNvPr>
          <p:cNvGrpSpPr/>
          <p:nvPr/>
        </p:nvGrpSpPr>
        <p:grpSpPr>
          <a:xfrm>
            <a:off x="-14400" y="0"/>
            <a:ext cx="1220760" cy="6857640"/>
            <a:chOff x="-14400" y="0"/>
            <a:chExt cx="1220760" cy="6857640"/>
          </a:xfrm>
        </p:grpSpPr>
        <p:sp>
          <p:nvSpPr>
            <p:cNvPr id="816" name="Rectangle 5">
              <a:extLst>
                <a:ext uri="{C183D7F6-B498-43B3-948B-1728B52AA6E4}">
                  <adec:decorative xmlns:adec="http://schemas.microsoft.com/office/drawing/2017/decorative" val="1"/>
                </a:ext>
              </a:extLst>
            </p:cNvPr>
            <p:cNvSpPr/>
            <p:nvPr/>
          </p:nvSpPr>
          <p:spPr>
            <a:xfrm>
              <a:off x="114480" y="468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17" name="Freeform 6">
              <a:extLst>
                <a:ext uri="{C183D7F6-B498-43B3-948B-1728B52AA6E4}">
                  <adec:decorative xmlns:adec="http://schemas.microsoft.com/office/drawing/2017/decorative" val="1"/>
                </a:ext>
              </a:extLst>
            </p:cNvPr>
            <p:cNvSpPr/>
            <p:nvPr/>
          </p:nvSpPr>
          <p:spPr>
            <a:xfrm>
              <a:off x="33480" y="217656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18" name="Freeform 7">
              <a:extLst>
                <a:ext uri="{C183D7F6-B498-43B3-948B-1728B52AA6E4}">
                  <adec:decorative xmlns:adec="http://schemas.microsoft.com/office/drawing/2017/decorative" val="1"/>
                </a:ext>
              </a:extLst>
            </p:cNvPr>
            <p:cNvSpPr/>
            <p:nvPr/>
          </p:nvSpPr>
          <p:spPr>
            <a:xfrm>
              <a:off x="28440" y="4021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19" name="Freeform 8">
              <a:extLst>
                <a:ext uri="{C183D7F6-B498-43B3-948B-1728B52AA6E4}">
                  <adec:decorative xmlns:adec="http://schemas.microsoft.com/office/drawing/2017/decorative" val="1"/>
                </a:ext>
              </a:extLst>
            </p:cNvPr>
            <p:cNvSpPr/>
            <p:nvPr/>
          </p:nvSpPr>
          <p:spPr>
            <a:xfrm>
              <a:off x="200160" y="4680"/>
              <a:ext cx="369360" cy="1810800"/>
            </a:xfrm>
            <a:custGeom>
              <a:avLst/>
              <a:gdLst>
                <a:gd name="textAreaLeft" fmla="*/ 0 w 369360"/>
                <a:gd name="textAreaRight" fmla="*/ 369720 w 369360"/>
                <a:gd name="textAreaTop" fmla="*/ 0 h 1810800"/>
                <a:gd name="textAreaBottom" fmla="*/ 1811160 h 1810800"/>
              </a:gdLst>
              <a:ahLst/>
              <a:rect l="textAreaLeft" t="textAreaTop" r="textAreaRight" b="textAreaBottom"/>
              <a:pathLst>
                <a:path w="233" h="1141">
                  <a:moveTo>
                    <a:pt x="218" y="1141"/>
                  </a:moveTo>
                  <a:lnTo>
                    <a:pt x="0" y="626"/>
                  </a:lnTo>
                  <a:lnTo>
                    <a:pt x="0" y="0"/>
                  </a:lnTo>
                  <a:lnTo>
                    <a:pt x="15" y="0"/>
                  </a:lnTo>
                  <a:lnTo>
                    <a:pt x="15" y="623"/>
                  </a:lnTo>
                  <a:lnTo>
                    <a:pt x="233" y="1135"/>
                  </a:lnTo>
                  <a:lnTo>
                    <a:pt x="218" y="114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20" name="Freeform 9">
              <a:extLst>
                <a:ext uri="{C183D7F6-B498-43B3-948B-1728B52AA6E4}">
                  <adec:decorative xmlns:adec="http://schemas.microsoft.com/office/drawing/2017/decorative" val="1"/>
                </a:ext>
              </a:extLst>
            </p:cNvPr>
            <p:cNvSpPr/>
            <p:nvPr/>
          </p:nvSpPr>
          <p:spPr>
            <a:xfrm>
              <a:off x="503280" y="18018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21" name="Freeform 10">
              <a:extLst>
                <a:ext uri="{C183D7F6-B498-43B3-948B-1728B52AA6E4}">
                  <adec:decorative xmlns:adec="http://schemas.microsoft.com/office/drawing/2017/decorative" val="1"/>
                </a:ext>
              </a:extLst>
            </p:cNvPr>
            <p:cNvSpPr/>
            <p:nvPr/>
          </p:nvSpPr>
          <p:spPr>
            <a:xfrm>
              <a:off x="285840" y="4680"/>
              <a:ext cx="369360" cy="1429920"/>
            </a:xfrm>
            <a:custGeom>
              <a:avLst/>
              <a:gdLst>
                <a:gd name="textAreaLeft" fmla="*/ 0 w 369360"/>
                <a:gd name="textAreaRight" fmla="*/ 369720 w 369360"/>
                <a:gd name="textAreaTop" fmla="*/ 0 h 1429920"/>
                <a:gd name="textAreaBottom" fmla="*/ 1430280 h 1429920"/>
              </a:gdLst>
              <a:ahLst/>
              <a:rect l="textAreaLeft" t="textAreaTop" r="textAreaRight" b="textAreaBottom"/>
              <a:pathLst>
                <a:path w="233" h="901">
                  <a:moveTo>
                    <a:pt x="221" y="901"/>
                  </a:moveTo>
                  <a:lnTo>
                    <a:pt x="0" y="383"/>
                  </a:lnTo>
                  <a:lnTo>
                    <a:pt x="0" y="0"/>
                  </a:lnTo>
                  <a:lnTo>
                    <a:pt x="18" y="0"/>
                  </a:lnTo>
                  <a:lnTo>
                    <a:pt x="18" y="380"/>
                  </a:lnTo>
                  <a:lnTo>
                    <a:pt x="233" y="895"/>
                  </a:lnTo>
                  <a:lnTo>
                    <a:pt x="221" y="90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22" name="Freeform 11">
              <a:extLst>
                <a:ext uri="{C183D7F6-B498-43B3-948B-1728B52AA6E4}">
                  <adec:decorative xmlns:adec="http://schemas.microsoft.com/office/drawing/2017/decorative" val="1"/>
                </a:ext>
              </a:extLst>
            </p:cNvPr>
            <p:cNvSpPr/>
            <p:nvPr/>
          </p:nvSpPr>
          <p:spPr>
            <a:xfrm>
              <a:off x="546120" y="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96" y="575"/>
                  </a:moveTo>
                  <a:lnTo>
                    <a:pt x="78" y="575"/>
                  </a:lnTo>
                  <a:lnTo>
                    <a:pt x="78" y="192"/>
                  </a:lnTo>
                  <a:lnTo>
                    <a:pt x="0" y="6"/>
                  </a:lnTo>
                  <a:lnTo>
                    <a:pt x="15" y="0"/>
                  </a:lnTo>
                  <a:lnTo>
                    <a:pt x="96" y="189"/>
                  </a:lnTo>
                  <a:lnTo>
                    <a:pt x="96"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23" name="Freeform 12">
              <a:extLst>
                <a:ext uri="{C183D7F6-B498-43B3-948B-1728B52AA6E4}">
                  <adec:decorative xmlns:adec="http://schemas.microsoft.com/office/drawing/2017/decorative" val="1"/>
                </a:ext>
              </a:extLst>
            </p:cNvPr>
            <p:cNvSpPr/>
            <p:nvPr/>
          </p:nvSpPr>
          <p:spPr>
            <a:xfrm>
              <a:off x="588960" y="14209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24" name="Freeform 13">
              <a:extLst>
                <a:ext uri="{C183D7F6-B498-43B3-948B-1728B52AA6E4}">
                  <adec:decorative xmlns:adec="http://schemas.microsoft.com/office/drawing/2017/decorative" val="1"/>
                </a:ext>
              </a:extLst>
            </p:cNvPr>
            <p:cNvSpPr/>
            <p:nvPr/>
          </p:nvSpPr>
          <p:spPr>
            <a:xfrm>
              <a:off x="58896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25" name="Freeform 14">
              <a:extLst>
                <a:ext uri="{C183D7F6-B498-43B3-948B-1728B52AA6E4}">
                  <adec:decorative xmlns:adec="http://schemas.microsoft.com/office/drawing/2017/decorative" val="1"/>
                </a:ext>
              </a:extLst>
            </p:cNvPr>
            <p:cNvSpPr/>
            <p:nvPr/>
          </p:nvSpPr>
          <p:spPr>
            <a:xfrm>
              <a:off x="641520" y="0"/>
              <a:ext cx="421920" cy="526680"/>
            </a:xfrm>
            <a:custGeom>
              <a:avLst/>
              <a:gdLst>
                <a:gd name="textAreaLeft" fmla="*/ 0 w 421920"/>
                <a:gd name="textAreaRight" fmla="*/ 422280 w 421920"/>
                <a:gd name="textAreaTop" fmla="*/ 0 h 526680"/>
                <a:gd name="textAreaBottom" fmla="*/ 527040 h 526680"/>
              </a:gdLst>
              <a:ahLst/>
              <a:rect l="textAreaLeft" t="textAreaTop" r="textAreaRight" b="textAreaBottom"/>
              <a:pathLst>
                <a:path w="266" h="332">
                  <a:moveTo>
                    <a:pt x="257" y="332"/>
                  </a:moveTo>
                  <a:lnTo>
                    <a:pt x="48" y="123"/>
                  </a:lnTo>
                  <a:lnTo>
                    <a:pt x="0" y="6"/>
                  </a:lnTo>
                  <a:lnTo>
                    <a:pt x="15" y="0"/>
                  </a:lnTo>
                  <a:lnTo>
                    <a:pt x="63" y="114"/>
                  </a:lnTo>
                  <a:lnTo>
                    <a:pt x="266" y="320"/>
                  </a:lnTo>
                  <a:lnTo>
                    <a:pt x="257" y="332"/>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26" name="Freeform 15">
              <a:extLst>
                <a:ext uri="{C183D7F6-B498-43B3-948B-1728B52AA6E4}">
                  <adec:decorative xmlns:adec="http://schemas.microsoft.com/office/drawing/2017/decorative" val="1"/>
                </a:ext>
              </a:extLst>
            </p:cNvPr>
            <p:cNvSpPr/>
            <p:nvPr/>
          </p:nvSpPr>
          <p:spPr>
            <a:xfrm>
              <a:off x="1020600" y="488880"/>
              <a:ext cx="161640" cy="147240"/>
            </a:xfrm>
            <a:custGeom>
              <a:avLst/>
              <a:gdLst>
                <a:gd name="textAreaLeft" fmla="*/ 0 w 161640"/>
                <a:gd name="textAreaRight" fmla="*/ 162000 w 161640"/>
                <a:gd name="textAreaTop" fmla="*/ 0 h 147240"/>
                <a:gd name="textAreaBottom" fmla="*/ 147600 h 147240"/>
              </a:gdLst>
              <a:ahLst/>
              <a:rect l="textAreaLeft" t="textAreaTop" r="textAreaRight" b="textAreaBottom"/>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27" name="Line 16">
              <a:extLst>
                <a:ext uri="{C183D7F6-B498-43B3-948B-1728B52AA6E4}">
                  <adec:decorative xmlns:adec="http://schemas.microsoft.com/office/drawing/2017/decorative" val="1"/>
                </a:ext>
              </a:extLst>
            </p:cNvPr>
            <p:cNvSpPr/>
            <p:nvPr/>
          </p:nvSpPr>
          <p:spPr>
            <a:xfrm>
              <a:off x="-4680" y="9360"/>
              <a:ext cx="360" cy="360"/>
            </a:xfrm>
            <a:prstGeom prst="line">
              <a:avLst/>
            </a:prstGeom>
            <a:ln w="15">
              <a:solidFill>
                <a:srgbClr val="ffffff"/>
              </a:solidFill>
            </a:ln>
          </p:spPr>
          <p:style>
            <a:lnRef idx="0"/>
            <a:fillRef idx="0"/>
            <a:effectRef idx="0"/>
            <a:fontRef idx="minor"/>
          </p:style>
          <p:txBody>
            <a:bodyPr lIns="90000" rIns="90000" tIns="-44640" bIns="-44640" anchor="t">
              <a:noAutofit/>
            </a:bodyPr>
            <a:p>
              <a:endParaRPr b="0" lang="en-US" sz="1800" spc="-1" strike="noStrike">
                <a:solidFill>
                  <a:schemeClr val="dk1"/>
                </a:solidFill>
                <a:latin typeface="Tw Cen MT"/>
              </a:endParaRPr>
            </a:p>
          </p:txBody>
        </p:sp>
        <p:sp>
          <p:nvSpPr>
            <p:cNvPr id="828" name="Freeform 17">
              <a:extLst>
                <a:ext uri="{C183D7F6-B498-43B3-948B-1728B52AA6E4}">
                  <adec:decorative xmlns:adec="http://schemas.microsoft.com/office/drawing/2017/decorative" val="1"/>
                </a:ext>
              </a:extLst>
            </p:cNvPr>
            <p:cNvSpPr/>
            <p:nvPr/>
          </p:nvSpPr>
          <p:spPr>
            <a:xfrm>
              <a:off x="9360" y="1801800"/>
              <a:ext cx="123480" cy="126720"/>
            </a:xfrm>
            <a:custGeom>
              <a:avLst/>
              <a:gdLst>
                <a:gd name="textAreaLeft" fmla="*/ 0 w 123480"/>
                <a:gd name="textAreaRight" fmla="*/ 123840 w 123480"/>
                <a:gd name="textAreaTop" fmla="*/ 0 h 126720"/>
                <a:gd name="textAreaBottom" fmla="*/ 127080 h 126720"/>
              </a:gdLst>
              <a:ahLst/>
              <a:rect l="textAreaLeft" t="textAreaTop" r="textAreaRight" b="textAreaBottom"/>
              <a:pathLst>
                <a:path w="78" h="80">
                  <a:moveTo>
                    <a:pt x="6" y="80"/>
                  </a:moveTo>
                  <a:lnTo>
                    <a:pt x="0" y="71"/>
                  </a:lnTo>
                  <a:lnTo>
                    <a:pt x="69" y="0"/>
                  </a:lnTo>
                  <a:lnTo>
                    <a:pt x="78" y="9"/>
                  </a:lnTo>
                  <a:lnTo>
                    <a:pt x="6" y="8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29" name="Freeform 18">
              <a:extLst>
                <a:ext uri="{C183D7F6-B498-43B3-948B-1728B52AA6E4}">
                  <adec:decorative xmlns:adec="http://schemas.microsoft.com/office/drawing/2017/decorative" val="1"/>
                </a:ext>
              </a:extLst>
            </p:cNvPr>
            <p:cNvSpPr/>
            <p:nvPr/>
          </p:nvSpPr>
          <p:spPr>
            <a:xfrm>
              <a:off x="-9360" y="3549600"/>
              <a:ext cx="147240" cy="480600"/>
            </a:xfrm>
            <a:custGeom>
              <a:avLst/>
              <a:gdLst>
                <a:gd name="textAreaLeft" fmla="*/ 0 w 147240"/>
                <a:gd name="textAreaRight" fmla="*/ 147600 w 147240"/>
                <a:gd name="textAreaTop" fmla="*/ 0 h 480600"/>
                <a:gd name="textAreaBottom" fmla="*/ 480960 h 480600"/>
              </a:gdLst>
              <a:ahLst/>
              <a:rect l="textAreaLeft" t="textAreaTop" r="textAreaRight" b="textAreaBottom"/>
              <a:pathLst>
                <a:path w="93" h="303">
                  <a:moveTo>
                    <a:pt x="93" y="303"/>
                  </a:moveTo>
                  <a:lnTo>
                    <a:pt x="78" y="303"/>
                  </a:lnTo>
                  <a:lnTo>
                    <a:pt x="78" y="78"/>
                  </a:lnTo>
                  <a:lnTo>
                    <a:pt x="0" y="12"/>
                  </a:lnTo>
                  <a:lnTo>
                    <a:pt x="12" y="0"/>
                  </a:lnTo>
                  <a:lnTo>
                    <a:pt x="93" y="69"/>
                  </a:lnTo>
                  <a:lnTo>
                    <a:pt x="93" y="303"/>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30" name="Freeform 19">
              <a:extLst>
                <a:ext uri="{C183D7F6-B498-43B3-948B-1728B52AA6E4}">
                  <adec:decorative xmlns:adec="http://schemas.microsoft.com/office/drawing/2017/decorative" val="1"/>
                </a:ext>
              </a:extLst>
            </p:cNvPr>
            <p:cNvSpPr/>
            <p:nvPr/>
          </p:nvSpPr>
          <p:spPr>
            <a:xfrm>
              <a:off x="128520" y="1382760"/>
              <a:ext cx="142560" cy="475920"/>
            </a:xfrm>
            <a:custGeom>
              <a:avLst/>
              <a:gdLst>
                <a:gd name="textAreaLeft" fmla="*/ 0 w 142560"/>
                <a:gd name="textAreaRight" fmla="*/ 142920 w 142560"/>
                <a:gd name="textAreaTop" fmla="*/ 0 h 475920"/>
                <a:gd name="textAreaBottom" fmla="*/ 476280 h 475920"/>
              </a:gdLst>
              <a:ahLst/>
              <a:rect l="textAreaLeft" t="textAreaTop" r="textAreaRight" b="textAreaBottom"/>
              <a:pathLst>
                <a:path w="90" h="300">
                  <a:moveTo>
                    <a:pt x="90" y="300"/>
                  </a:moveTo>
                  <a:lnTo>
                    <a:pt x="78" y="300"/>
                  </a:lnTo>
                  <a:lnTo>
                    <a:pt x="78" y="84"/>
                  </a:lnTo>
                  <a:lnTo>
                    <a:pt x="0" y="9"/>
                  </a:lnTo>
                  <a:lnTo>
                    <a:pt x="9" y="0"/>
                  </a:lnTo>
                  <a:lnTo>
                    <a:pt x="90" y="81"/>
                  </a:lnTo>
                  <a:lnTo>
                    <a:pt x="90" y="30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31" name="Freeform 20">
              <a:extLst>
                <a:ext uri="{C183D7F6-B498-43B3-948B-1728B52AA6E4}">
                  <adec:decorative xmlns:adec="http://schemas.microsoft.com/office/drawing/2017/decorative" val="1"/>
                </a:ext>
              </a:extLst>
            </p:cNvPr>
            <p:cNvSpPr/>
            <p:nvPr/>
          </p:nvSpPr>
          <p:spPr>
            <a:xfrm>
              <a:off x="204840" y="1849320"/>
              <a:ext cx="114120" cy="107640"/>
            </a:xfrm>
            <a:custGeom>
              <a:avLst/>
              <a:gdLst>
                <a:gd name="textAreaLeft" fmla="*/ 0 w 114120"/>
                <a:gd name="textAreaRight" fmla="*/ 114480 w 114120"/>
                <a:gd name="textAreaTop" fmla="*/ 0 h 107640"/>
                <a:gd name="textAreaBottom" fmla="*/ 108000 h 107640"/>
              </a:gdLst>
              <a:ahLst/>
              <a:rect l="textAreaLeft" t="textAreaTop" r="textAreaRight" b="textAreaBottom"/>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32" name="Rectangle 21">
              <a:extLst>
                <a:ext uri="{C183D7F6-B498-43B3-948B-1728B52AA6E4}">
                  <adec:decorative xmlns:adec="http://schemas.microsoft.com/office/drawing/2017/decorative" val="1"/>
                </a:ext>
              </a:extLst>
            </p:cNvPr>
            <p:cNvSpPr/>
            <p:nvPr/>
          </p:nvSpPr>
          <p:spPr>
            <a:xfrm>
              <a:off x="133200" y="466236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33" name="Freeform 22">
              <a:extLst>
                <a:ext uri="{C183D7F6-B498-43B3-948B-1728B52AA6E4}">
                  <adec:decorative xmlns:adec="http://schemas.microsoft.com/office/drawing/2017/decorative" val="1"/>
                </a:ext>
              </a:extLst>
            </p:cNvPr>
            <p:cNvSpPr/>
            <p:nvPr/>
          </p:nvSpPr>
          <p:spPr>
            <a:xfrm>
              <a:off x="223920" y="5041800"/>
              <a:ext cx="369360" cy="1801440"/>
            </a:xfrm>
            <a:custGeom>
              <a:avLst/>
              <a:gdLst>
                <a:gd name="textAreaLeft" fmla="*/ 0 w 369360"/>
                <a:gd name="textAreaRight" fmla="*/ 369720 w 369360"/>
                <a:gd name="textAreaTop" fmla="*/ 0 h 1801440"/>
                <a:gd name="textAreaBottom" fmla="*/ 1801800 h 1801440"/>
              </a:gdLst>
              <a:ahLst/>
              <a:rect l="textAreaLeft" t="textAreaTop" r="textAreaRight" b="textAreaBottom"/>
              <a:pathLst>
                <a:path w="233" h="1135">
                  <a:moveTo>
                    <a:pt x="15" y="1135"/>
                  </a:moveTo>
                  <a:lnTo>
                    <a:pt x="0" y="1135"/>
                  </a:lnTo>
                  <a:lnTo>
                    <a:pt x="0" y="515"/>
                  </a:lnTo>
                  <a:lnTo>
                    <a:pt x="0" y="512"/>
                  </a:lnTo>
                  <a:lnTo>
                    <a:pt x="218" y="0"/>
                  </a:lnTo>
                  <a:lnTo>
                    <a:pt x="233" y="6"/>
                  </a:lnTo>
                  <a:lnTo>
                    <a:pt x="15" y="518"/>
                  </a:lnTo>
                  <a:lnTo>
                    <a:pt x="15" y="113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34" name="Freeform 23">
              <a:extLst>
                <a:ext uri="{C183D7F6-B498-43B3-948B-1728B52AA6E4}">
                  <adec:decorative xmlns:adec="http://schemas.microsoft.com/office/drawing/2017/decorative" val="1"/>
                </a:ext>
              </a:extLst>
            </p:cNvPr>
            <p:cNvSpPr/>
            <p:nvPr/>
          </p:nvSpPr>
          <p:spPr>
            <a:xfrm>
              <a:off x="52560" y="4481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35" name="Freeform 24">
              <a:extLst>
                <a:ext uri="{C183D7F6-B498-43B3-948B-1728B52AA6E4}">
                  <adec:decorative xmlns:adec="http://schemas.microsoft.com/office/drawing/2017/decorative" val="1"/>
                </a:ext>
              </a:extLst>
            </p:cNvPr>
            <p:cNvSpPr/>
            <p:nvPr/>
          </p:nvSpPr>
          <p:spPr>
            <a:xfrm>
              <a:off x="-14400" y="5627520"/>
              <a:ext cx="85320" cy="1215720"/>
            </a:xfrm>
            <a:custGeom>
              <a:avLst/>
              <a:gdLst>
                <a:gd name="textAreaLeft" fmla="*/ 0 w 85320"/>
                <a:gd name="textAreaRight" fmla="*/ 85680 w 85320"/>
                <a:gd name="textAreaTop" fmla="*/ 0 h 1215720"/>
                <a:gd name="textAreaBottom" fmla="*/ 1216080 h 1215720"/>
              </a:gdLst>
              <a:ahLst/>
              <a:rect l="textAreaLeft" t="textAreaTop" r="textAreaRight" b="textAreaBottom"/>
              <a:pathLst>
                <a:path w="54" h="766">
                  <a:moveTo>
                    <a:pt x="54" y="766"/>
                  </a:moveTo>
                  <a:lnTo>
                    <a:pt x="36" y="766"/>
                  </a:lnTo>
                  <a:lnTo>
                    <a:pt x="36" y="149"/>
                  </a:lnTo>
                  <a:lnTo>
                    <a:pt x="0" y="3"/>
                  </a:lnTo>
                  <a:lnTo>
                    <a:pt x="18" y="0"/>
                  </a:lnTo>
                  <a:lnTo>
                    <a:pt x="54" y="146"/>
                  </a:lnTo>
                  <a:lnTo>
                    <a:pt x="54" y="76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36" name="Freeform 25">
              <a:extLst>
                <a:ext uri="{C183D7F6-B498-43B3-948B-1728B52AA6E4}">
                  <adec:decorative xmlns:adec="http://schemas.microsoft.com/office/drawing/2017/decorative" val="1"/>
                </a:ext>
              </a:extLst>
            </p:cNvPr>
            <p:cNvSpPr/>
            <p:nvPr/>
          </p:nvSpPr>
          <p:spPr>
            <a:xfrm>
              <a:off x="527040" y="4867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37" name="Freeform 26">
              <a:extLst>
                <a:ext uri="{C183D7F6-B498-43B3-948B-1728B52AA6E4}">
                  <adec:decorative xmlns:adec="http://schemas.microsoft.com/office/drawing/2017/decorative" val="1"/>
                </a:ext>
              </a:extLst>
            </p:cNvPr>
            <p:cNvSpPr/>
            <p:nvPr/>
          </p:nvSpPr>
          <p:spPr>
            <a:xfrm>
              <a:off x="309600" y="5423040"/>
              <a:ext cx="374400" cy="1425240"/>
            </a:xfrm>
            <a:custGeom>
              <a:avLst/>
              <a:gdLst>
                <a:gd name="textAreaLeft" fmla="*/ 0 w 374400"/>
                <a:gd name="textAreaRight" fmla="*/ 374760 w 374400"/>
                <a:gd name="textAreaTop" fmla="*/ 0 h 1425240"/>
                <a:gd name="textAreaBottom" fmla="*/ 1425600 h 1425240"/>
              </a:gdLst>
              <a:ahLst/>
              <a:rect l="textAreaLeft" t="textAreaTop" r="textAreaRight" b="textAreaBottom"/>
              <a:pathLst>
                <a:path w="236" h="898">
                  <a:moveTo>
                    <a:pt x="18" y="898"/>
                  </a:moveTo>
                  <a:lnTo>
                    <a:pt x="0" y="898"/>
                  </a:lnTo>
                  <a:lnTo>
                    <a:pt x="0" y="515"/>
                  </a:lnTo>
                  <a:lnTo>
                    <a:pt x="3" y="512"/>
                  </a:lnTo>
                  <a:lnTo>
                    <a:pt x="221" y="0"/>
                  </a:lnTo>
                  <a:lnTo>
                    <a:pt x="236" y="6"/>
                  </a:lnTo>
                  <a:lnTo>
                    <a:pt x="18" y="518"/>
                  </a:lnTo>
                  <a:lnTo>
                    <a:pt x="18" y="898"/>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38" name="Freeform 27">
              <a:extLst>
                <a:ext uri="{C183D7F6-B498-43B3-948B-1728B52AA6E4}">
                  <adec:decorative xmlns:adec="http://schemas.microsoft.com/office/drawing/2017/decorative" val="1"/>
                </a:ext>
              </a:extLst>
            </p:cNvPr>
            <p:cNvSpPr/>
            <p:nvPr/>
          </p:nvSpPr>
          <p:spPr>
            <a:xfrm>
              <a:off x="569880" y="594504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15" y="575"/>
                  </a:moveTo>
                  <a:lnTo>
                    <a:pt x="0" y="569"/>
                  </a:lnTo>
                  <a:lnTo>
                    <a:pt x="81" y="383"/>
                  </a:lnTo>
                  <a:lnTo>
                    <a:pt x="81" y="0"/>
                  </a:lnTo>
                  <a:lnTo>
                    <a:pt x="96" y="0"/>
                  </a:lnTo>
                  <a:lnTo>
                    <a:pt x="96" y="386"/>
                  </a:lnTo>
                  <a:lnTo>
                    <a:pt x="15"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39" name="Freeform 28">
              <a:extLst>
                <a:ext uri="{C183D7F6-B498-43B3-948B-1728B52AA6E4}">
                  <adec:decorative xmlns:adec="http://schemas.microsoft.com/office/drawing/2017/decorative" val="1"/>
                </a:ext>
              </a:extLst>
            </p:cNvPr>
            <p:cNvSpPr/>
            <p:nvPr/>
          </p:nvSpPr>
          <p:spPr>
            <a:xfrm>
              <a:off x="612720" y="5246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40" name="Freeform 29">
              <a:extLst>
                <a:ext uri="{C183D7F6-B498-43B3-948B-1728B52AA6E4}">
                  <adec:decorative xmlns:adec="http://schemas.microsoft.com/office/drawing/2017/decorative" val="1"/>
                </a:ext>
              </a:extLst>
            </p:cNvPr>
            <p:cNvSpPr/>
            <p:nvPr/>
          </p:nvSpPr>
          <p:spPr>
            <a:xfrm>
              <a:off x="612720" y="57643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41" name="Freeform 30">
              <a:extLst>
                <a:ext uri="{C183D7F6-B498-43B3-948B-1728B52AA6E4}">
                  <adec:decorative xmlns:adec="http://schemas.microsoft.com/office/drawing/2017/decorative" val="1"/>
                </a:ext>
              </a:extLst>
            </p:cNvPr>
            <p:cNvSpPr/>
            <p:nvPr/>
          </p:nvSpPr>
          <p:spPr>
            <a:xfrm>
              <a:off x="669960" y="6330960"/>
              <a:ext cx="417240" cy="517320"/>
            </a:xfrm>
            <a:custGeom>
              <a:avLst/>
              <a:gdLst>
                <a:gd name="textAreaLeft" fmla="*/ 0 w 417240"/>
                <a:gd name="textAreaRight" fmla="*/ 417600 w 417240"/>
                <a:gd name="textAreaTop" fmla="*/ 0 h 517320"/>
                <a:gd name="textAreaBottom" fmla="*/ 517680 h 517320"/>
              </a:gdLst>
              <a:ahLst/>
              <a:rect l="textAreaLeft" t="textAreaTop" r="textAreaRight" b="textAreaBottom"/>
              <a:pathLst>
                <a:path w="263" h="326">
                  <a:moveTo>
                    <a:pt x="15" y="326"/>
                  </a:moveTo>
                  <a:lnTo>
                    <a:pt x="0" y="320"/>
                  </a:lnTo>
                  <a:lnTo>
                    <a:pt x="45" y="206"/>
                  </a:lnTo>
                  <a:lnTo>
                    <a:pt x="48" y="206"/>
                  </a:lnTo>
                  <a:lnTo>
                    <a:pt x="254" y="0"/>
                  </a:lnTo>
                  <a:lnTo>
                    <a:pt x="263" y="12"/>
                  </a:lnTo>
                  <a:lnTo>
                    <a:pt x="60" y="215"/>
                  </a:lnTo>
                  <a:lnTo>
                    <a:pt x="15" y="32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42" name="Freeform 31">
              <a:extLst>
                <a:ext uri="{C183D7F6-B498-43B3-948B-1728B52AA6E4}">
                  <adec:decorative xmlns:adec="http://schemas.microsoft.com/office/drawing/2017/decorative" val="1"/>
                </a:ext>
              </a:extLst>
            </p:cNvPr>
            <p:cNvSpPr/>
            <p:nvPr/>
          </p:nvSpPr>
          <p:spPr>
            <a:xfrm>
              <a:off x="1049400" y="6221520"/>
              <a:ext cx="156960" cy="147240"/>
            </a:xfrm>
            <a:custGeom>
              <a:avLst/>
              <a:gdLst>
                <a:gd name="textAreaLeft" fmla="*/ 0 w 156960"/>
                <a:gd name="textAreaRight" fmla="*/ 157320 w 156960"/>
                <a:gd name="textAreaTop" fmla="*/ 0 h 147240"/>
                <a:gd name="textAreaBottom" fmla="*/ 147600 h 147240"/>
              </a:gdLst>
              <a:ahLst/>
              <a:rect l="textAreaLeft" t="textAreaTop" r="textAreaRight" b="textAreaBottom"/>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sp>
        <p:nvSpPr>
          <p:cNvPr id="843" name="PlaceHolder 1"/>
          <p:cNvSpPr>
            <a:spLocks noGrp="1"/>
          </p:cNvSpPr>
          <p:nvPr>
            <p:ph type="title"/>
          </p:nvPr>
        </p:nvSpPr>
        <p:spPr>
          <a:xfrm>
            <a:off x="1019160" y="1093680"/>
            <a:ext cx="3059640" cy="4696920"/>
          </a:xfrm>
          <a:prstGeom prst="rect">
            <a:avLst/>
          </a:prstGeom>
          <a:noFill/>
          <a:ln w="0">
            <a:noFill/>
          </a:ln>
        </p:spPr>
        <p:txBody>
          <a:bodyPr lIns="91440" rIns="91440" tIns="45720" bIns="45720" anchor="ctr">
            <a:normAutofit/>
          </a:bodyPr>
          <a:p>
            <a:pPr indent="0" defTabSz="914400">
              <a:lnSpc>
                <a:spcPct val="90000"/>
              </a:lnSpc>
              <a:buNone/>
            </a:pPr>
            <a:r>
              <a:rPr b="0" lang="en-US" sz="3600" spc="-1" strike="noStrike" cap="all">
                <a:solidFill>
                  <a:schemeClr val="dk1"/>
                </a:solidFill>
                <a:latin typeface="Tw Cen MT"/>
              </a:rPr>
              <a:t>Bruce- COORDS Class CRC CARD</a:t>
            </a:r>
            <a:endParaRPr b="0" lang="en-US" sz="3600" spc="-1" strike="noStrike">
              <a:solidFill>
                <a:schemeClr val="dk1"/>
              </a:solidFill>
              <a:latin typeface="Tw Cen MT"/>
            </a:endParaRPr>
          </a:p>
        </p:txBody>
      </p:sp>
      <p:sp useBgFill="1">
        <p:nvSpPr>
          <p:cNvPr id="844" name="Round Diagonal Corner Rectangle 7">
            <a:extLst>
              <a:ext uri="{C183D7F6-B498-43B3-948B-1728B52AA6E4}">
                <adec:decorative xmlns:adec="http://schemas.microsoft.com/office/drawing/2017/decorative" val="1"/>
              </a:ext>
            </a:extLst>
          </p:cNvPr>
          <p:cNvSpPr/>
          <p:nvPr/>
        </p:nvSpPr>
        <p:spPr>
          <a:xfrm>
            <a:off x="4624920" y="0"/>
            <a:ext cx="7566480" cy="6848280"/>
          </a:xfrm>
          <a:prstGeom prst="round2DiagRect">
            <a:avLst>
              <a:gd name="adj1" fmla="val 0"/>
              <a:gd name="adj2" fmla="val 0"/>
            </a:avLst>
          </a:prstGeom>
          <a:ln w="19050">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pic>
        <p:nvPicPr>
          <p:cNvPr id="845" name="Picture 4" descr="A white rectangular object with black text&#10;&#10;Description automatically generated"/>
          <p:cNvPicPr/>
          <p:nvPr/>
        </p:nvPicPr>
        <p:blipFill>
          <a:blip r:embed="rId1"/>
          <a:stretch/>
        </p:blipFill>
        <p:spPr>
          <a:xfrm>
            <a:off x="4901400" y="1190520"/>
            <a:ext cx="7025400" cy="1535400"/>
          </a:xfrm>
          <a:prstGeom prst="rect">
            <a:avLst/>
          </a:prstGeom>
          <a:ln w="0">
            <a:noFill/>
          </a:ln>
        </p:spPr>
      </p:pic>
      <p:sp>
        <p:nvSpPr>
          <p:cNvPr id="846" name="TextBox 5"/>
          <p:cNvSpPr/>
          <p:nvPr/>
        </p:nvSpPr>
        <p:spPr>
          <a:xfrm>
            <a:off x="5492160" y="3666960"/>
            <a:ext cx="5832000" cy="2009880"/>
          </a:xfrm>
          <a:prstGeom prst="rect">
            <a:avLst/>
          </a:prstGeom>
          <a:noFill/>
          <a:ln w="0">
            <a:noFill/>
          </a:ln>
        </p:spPr>
        <p:style>
          <a:lnRef idx="0"/>
          <a:fillRef idx="0"/>
          <a:effectRef idx="0"/>
          <a:fontRef idx="minor"/>
        </p:style>
        <p:txBody>
          <a:bodyPr lIns="90000" rIns="90000" tIns="45000" bIns="45000" anchor="t">
            <a:spAutoFit/>
          </a:bodyPr>
          <a:p>
            <a:pPr marL="285840" indent="-285840" defTabSz="457200">
              <a:lnSpc>
                <a:spcPct val="100000"/>
              </a:lnSpc>
              <a:buClr>
                <a:srgbClr val="ffffff"/>
              </a:buClr>
              <a:buFont typeface="Arial"/>
              <a:buChar char="•"/>
            </a:pPr>
            <a:r>
              <a:rPr b="0" lang="en-US" sz="1800" spc="-1" strike="noStrike">
                <a:solidFill>
                  <a:schemeClr val="dk1"/>
                </a:solidFill>
                <a:latin typeface="Tw Cen MT"/>
              </a:rPr>
              <a:t>Game board based on an x/y coordinate system in which each character has an x and y value</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Manages the coordinates of each player which is then used to determine which space the player is on in Board()</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Also uses the toString() method to neatly format the coordinate of the respective plate</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p:nvSpPr>
          <p:cNvPr id="847"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grpSp>
        <p:nvGrpSpPr>
          <p:cNvPr id="848" name="Group 9">
            <a:extLst>
              <a:ext uri="{C183D7F6-B498-43B3-948B-1728B52AA6E4}">
                <adec:decorative xmlns:adec="http://schemas.microsoft.com/office/drawing/2017/decorative" val="1"/>
              </a:ext>
            </a:extLst>
          </p:cNvPr>
          <p:cNvGrpSpPr/>
          <p:nvPr/>
        </p:nvGrpSpPr>
        <p:grpSpPr>
          <a:xfrm>
            <a:off x="-14400" y="0"/>
            <a:ext cx="1220760" cy="6857640"/>
            <a:chOff x="-14400" y="0"/>
            <a:chExt cx="1220760" cy="6857640"/>
          </a:xfrm>
        </p:grpSpPr>
        <p:sp>
          <p:nvSpPr>
            <p:cNvPr id="849" name="Rectangle 5">
              <a:extLst>
                <a:ext uri="{C183D7F6-B498-43B3-948B-1728B52AA6E4}">
                  <adec:decorative xmlns:adec="http://schemas.microsoft.com/office/drawing/2017/decorative" val="1"/>
                </a:ext>
              </a:extLst>
            </p:cNvPr>
            <p:cNvSpPr/>
            <p:nvPr/>
          </p:nvSpPr>
          <p:spPr>
            <a:xfrm>
              <a:off x="114480" y="468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50" name="Freeform 6">
              <a:extLst>
                <a:ext uri="{C183D7F6-B498-43B3-948B-1728B52AA6E4}">
                  <adec:decorative xmlns:adec="http://schemas.microsoft.com/office/drawing/2017/decorative" val="1"/>
                </a:ext>
              </a:extLst>
            </p:cNvPr>
            <p:cNvSpPr/>
            <p:nvPr/>
          </p:nvSpPr>
          <p:spPr>
            <a:xfrm>
              <a:off x="33480" y="217656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51" name="Freeform 7">
              <a:extLst>
                <a:ext uri="{C183D7F6-B498-43B3-948B-1728B52AA6E4}">
                  <adec:decorative xmlns:adec="http://schemas.microsoft.com/office/drawing/2017/decorative" val="1"/>
                </a:ext>
              </a:extLst>
            </p:cNvPr>
            <p:cNvSpPr/>
            <p:nvPr/>
          </p:nvSpPr>
          <p:spPr>
            <a:xfrm>
              <a:off x="28440" y="4021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52" name="Freeform 8">
              <a:extLst>
                <a:ext uri="{C183D7F6-B498-43B3-948B-1728B52AA6E4}">
                  <adec:decorative xmlns:adec="http://schemas.microsoft.com/office/drawing/2017/decorative" val="1"/>
                </a:ext>
              </a:extLst>
            </p:cNvPr>
            <p:cNvSpPr/>
            <p:nvPr/>
          </p:nvSpPr>
          <p:spPr>
            <a:xfrm>
              <a:off x="200160" y="4680"/>
              <a:ext cx="369360" cy="1810800"/>
            </a:xfrm>
            <a:custGeom>
              <a:avLst/>
              <a:gdLst>
                <a:gd name="textAreaLeft" fmla="*/ 0 w 369360"/>
                <a:gd name="textAreaRight" fmla="*/ 369720 w 369360"/>
                <a:gd name="textAreaTop" fmla="*/ 0 h 1810800"/>
                <a:gd name="textAreaBottom" fmla="*/ 1811160 h 1810800"/>
              </a:gdLst>
              <a:ahLst/>
              <a:rect l="textAreaLeft" t="textAreaTop" r="textAreaRight" b="textAreaBottom"/>
              <a:pathLst>
                <a:path w="233" h="1141">
                  <a:moveTo>
                    <a:pt x="218" y="1141"/>
                  </a:moveTo>
                  <a:lnTo>
                    <a:pt x="0" y="626"/>
                  </a:lnTo>
                  <a:lnTo>
                    <a:pt x="0" y="0"/>
                  </a:lnTo>
                  <a:lnTo>
                    <a:pt x="15" y="0"/>
                  </a:lnTo>
                  <a:lnTo>
                    <a:pt x="15" y="623"/>
                  </a:lnTo>
                  <a:lnTo>
                    <a:pt x="233" y="1135"/>
                  </a:lnTo>
                  <a:lnTo>
                    <a:pt x="218" y="114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53" name="Freeform 9">
              <a:extLst>
                <a:ext uri="{C183D7F6-B498-43B3-948B-1728B52AA6E4}">
                  <adec:decorative xmlns:adec="http://schemas.microsoft.com/office/drawing/2017/decorative" val="1"/>
                </a:ext>
              </a:extLst>
            </p:cNvPr>
            <p:cNvSpPr/>
            <p:nvPr/>
          </p:nvSpPr>
          <p:spPr>
            <a:xfrm>
              <a:off x="503280" y="18018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54" name="Freeform 10">
              <a:extLst>
                <a:ext uri="{C183D7F6-B498-43B3-948B-1728B52AA6E4}">
                  <adec:decorative xmlns:adec="http://schemas.microsoft.com/office/drawing/2017/decorative" val="1"/>
                </a:ext>
              </a:extLst>
            </p:cNvPr>
            <p:cNvSpPr/>
            <p:nvPr/>
          </p:nvSpPr>
          <p:spPr>
            <a:xfrm>
              <a:off x="285840" y="4680"/>
              <a:ext cx="369360" cy="1429920"/>
            </a:xfrm>
            <a:custGeom>
              <a:avLst/>
              <a:gdLst>
                <a:gd name="textAreaLeft" fmla="*/ 0 w 369360"/>
                <a:gd name="textAreaRight" fmla="*/ 369720 w 369360"/>
                <a:gd name="textAreaTop" fmla="*/ 0 h 1429920"/>
                <a:gd name="textAreaBottom" fmla="*/ 1430280 h 1429920"/>
              </a:gdLst>
              <a:ahLst/>
              <a:rect l="textAreaLeft" t="textAreaTop" r="textAreaRight" b="textAreaBottom"/>
              <a:pathLst>
                <a:path w="233" h="901">
                  <a:moveTo>
                    <a:pt x="221" y="901"/>
                  </a:moveTo>
                  <a:lnTo>
                    <a:pt x="0" y="383"/>
                  </a:lnTo>
                  <a:lnTo>
                    <a:pt x="0" y="0"/>
                  </a:lnTo>
                  <a:lnTo>
                    <a:pt x="18" y="0"/>
                  </a:lnTo>
                  <a:lnTo>
                    <a:pt x="18" y="380"/>
                  </a:lnTo>
                  <a:lnTo>
                    <a:pt x="233" y="895"/>
                  </a:lnTo>
                  <a:lnTo>
                    <a:pt x="221" y="90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55" name="Freeform 11">
              <a:extLst>
                <a:ext uri="{C183D7F6-B498-43B3-948B-1728B52AA6E4}">
                  <adec:decorative xmlns:adec="http://schemas.microsoft.com/office/drawing/2017/decorative" val="1"/>
                </a:ext>
              </a:extLst>
            </p:cNvPr>
            <p:cNvSpPr/>
            <p:nvPr/>
          </p:nvSpPr>
          <p:spPr>
            <a:xfrm>
              <a:off x="546120" y="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96" y="575"/>
                  </a:moveTo>
                  <a:lnTo>
                    <a:pt x="78" y="575"/>
                  </a:lnTo>
                  <a:lnTo>
                    <a:pt x="78" y="192"/>
                  </a:lnTo>
                  <a:lnTo>
                    <a:pt x="0" y="6"/>
                  </a:lnTo>
                  <a:lnTo>
                    <a:pt x="15" y="0"/>
                  </a:lnTo>
                  <a:lnTo>
                    <a:pt x="96" y="189"/>
                  </a:lnTo>
                  <a:lnTo>
                    <a:pt x="96"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56" name="Freeform 12">
              <a:extLst>
                <a:ext uri="{C183D7F6-B498-43B3-948B-1728B52AA6E4}">
                  <adec:decorative xmlns:adec="http://schemas.microsoft.com/office/drawing/2017/decorative" val="1"/>
                </a:ext>
              </a:extLst>
            </p:cNvPr>
            <p:cNvSpPr/>
            <p:nvPr/>
          </p:nvSpPr>
          <p:spPr>
            <a:xfrm>
              <a:off x="588960" y="14209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57" name="Freeform 13">
              <a:extLst>
                <a:ext uri="{C183D7F6-B498-43B3-948B-1728B52AA6E4}">
                  <adec:decorative xmlns:adec="http://schemas.microsoft.com/office/drawing/2017/decorative" val="1"/>
                </a:ext>
              </a:extLst>
            </p:cNvPr>
            <p:cNvSpPr/>
            <p:nvPr/>
          </p:nvSpPr>
          <p:spPr>
            <a:xfrm>
              <a:off x="58896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58" name="Freeform 14">
              <a:extLst>
                <a:ext uri="{C183D7F6-B498-43B3-948B-1728B52AA6E4}">
                  <adec:decorative xmlns:adec="http://schemas.microsoft.com/office/drawing/2017/decorative" val="1"/>
                </a:ext>
              </a:extLst>
            </p:cNvPr>
            <p:cNvSpPr/>
            <p:nvPr/>
          </p:nvSpPr>
          <p:spPr>
            <a:xfrm>
              <a:off x="641520" y="0"/>
              <a:ext cx="421920" cy="526680"/>
            </a:xfrm>
            <a:custGeom>
              <a:avLst/>
              <a:gdLst>
                <a:gd name="textAreaLeft" fmla="*/ 0 w 421920"/>
                <a:gd name="textAreaRight" fmla="*/ 422280 w 421920"/>
                <a:gd name="textAreaTop" fmla="*/ 0 h 526680"/>
                <a:gd name="textAreaBottom" fmla="*/ 527040 h 526680"/>
              </a:gdLst>
              <a:ahLst/>
              <a:rect l="textAreaLeft" t="textAreaTop" r="textAreaRight" b="textAreaBottom"/>
              <a:pathLst>
                <a:path w="266" h="332">
                  <a:moveTo>
                    <a:pt x="257" y="332"/>
                  </a:moveTo>
                  <a:lnTo>
                    <a:pt x="48" y="123"/>
                  </a:lnTo>
                  <a:lnTo>
                    <a:pt x="0" y="6"/>
                  </a:lnTo>
                  <a:lnTo>
                    <a:pt x="15" y="0"/>
                  </a:lnTo>
                  <a:lnTo>
                    <a:pt x="63" y="114"/>
                  </a:lnTo>
                  <a:lnTo>
                    <a:pt x="266" y="320"/>
                  </a:lnTo>
                  <a:lnTo>
                    <a:pt x="257" y="332"/>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59" name="Freeform 15">
              <a:extLst>
                <a:ext uri="{C183D7F6-B498-43B3-948B-1728B52AA6E4}">
                  <adec:decorative xmlns:adec="http://schemas.microsoft.com/office/drawing/2017/decorative" val="1"/>
                </a:ext>
              </a:extLst>
            </p:cNvPr>
            <p:cNvSpPr/>
            <p:nvPr/>
          </p:nvSpPr>
          <p:spPr>
            <a:xfrm>
              <a:off x="1020600" y="488880"/>
              <a:ext cx="161640" cy="147240"/>
            </a:xfrm>
            <a:custGeom>
              <a:avLst/>
              <a:gdLst>
                <a:gd name="textAreaLeft" fmla="*/ 0 w 161640"/>
                <a:gd name="textAreaRight" fmla="*/ 162000 w 161640"/>
                <a:gd name="textAreaTop" fmla="*/ 0 h 147240"/>
                <a:gd name="textAreaBottom" fmla="*/ 147600 h 147240"/>
              </a:gdLst>
              <a:ahLst/>
              <a:rect l="textAreaLeft" t="textAreaTop" r="textAreaRight" b="textAreaBottom"/>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60" name="Line 16">
              <a:extLst>
                <a:ext uri="{C183D7F6-B498-43B3-948B-1728B52AA6E4}">
                  <adec:decorative xmlns:adec="http://schemas.microsoft.com/office/drawing/2017/decorative" val="1"/>
                </a:ext>
              </a:extLst>
            </p:cNvPr>
            <p:cNvSpPr/>
            <p:nvPr/>
          </p:nvSpPr>
          <p:spPr>
            <a:xfrm>
              <a:off x="-4680" y="9360"/>
              <a:ext cx="360" cy="360"/>
            </a:xfrm>
            <a:prstGeom prst="line">
              <a:avLst/>
            </a:prstGeom>
            <a:ln w="15">
              <a:solidFill>
                <a:srgbClr val="ffffff"/>
              </a:solidFill>
            </a:ln>
          </p:spPr>
          <p:style>
            <a:lnRef idx="0"/>
            <a:fillRef idx="0"/>
            <a:effectRef idx="0"/>
            <a:fontRef idx="minor"/>
          </p:style>
          <p:txBody>
            <a:bodyPr lIns="90000" rIns="90000" tIns="-44640" bIns="-44640" anchor="t">
              <a:noAutofit/>
            </a:bodyPr>
            <a:p>
              <a:endParaRPr b="0" lang="en-US" sz="1800" spc="-1" strike="noStrike">
                <a:solidFill>
                  <a:schemeClr val="dk1"/>
                </a:solidFill>
                <a:latin typeface="Tw Cen MT"/>
              </a:endParaRPr>
            </a:p>
          </p:txBody>
        </p:sp>
        <p:sp>
          <p:nvSpPr>
            <p:cNvPr id="861" name="Freeform 17">
              <a:extLst>
                <a:ext uri="{C183D7F6-B498-43B3-948B-1728B52AA6E4}">
                  <adec:decorative xmlns:adec="http://schemas.microsoft.com/office/drawing/2017/decorative" val="1"/>
                </a:ext>
              </a:extLst>
            </p:cNvPr>
            <p:cNvSpPr/>
            <p:nvPr/>
          </p:nvSpPr>
          <p:spPr>
            <a:xfrm>
              <a:off x="9360" y="1801800"/>
              <a:ext cx="123480" cy="126720"/>
            </a:xfrm>
            <a:custGeom>
              <a:avLst/>
              <a:gdLst>
                <a:gd name="textAreaLeft" fmla="*/ 0 w 123480"/>
                <a:gd name="textAreaRight" fmla="*/ 123840 w 123480"/>
                <a:gd name="textAreaTop" fmla="*/ 0 h 126720"/>
                <a:gd name="textAreaBottom" fmla="*/ 127080 h 126720"/>
              </a:gdLst>
              <a:ahLst/>
              <a:rect l="textAreaLeft" t="textAreaTop" r="textAreaRight" b="textAreaBottom"/>
              <a:pathLst>
                <a:path w="78" h="80">
                  <a:moveTo>
                    <a:pt x="6" y="80"/>
                  </a:moveTo>
                  <a:lnTo>
                    <a:pt x="0" y="71"/>
                  </a:lnTo>
                  <a:lnTo>
                    <a:pt x="69" y="0"/>
                  </a:lnTo>
                  <a:lnTo>
                    <a:pt x="78" y="9"/>
                  </a:lnTo>
                  <a:lnTo>
                    <a:pt x="6" y="8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62" name="Freeform 18">
              <a:extLst>
                <a:ext uri="{C183D7F6-B498-43B3-948B-1728B52AA6E4}">
                  <adec:decorative xmlns:adec="http://schemas.microsoft.com/office/drawing/2017/decorative" val="1"/>
                </a:ext>
              </a:extLst>
            </p:cNvPr>
            <p:cNvSpPr/>
            <p:nvPr/>
          </p:nvSpPr>
          <p:spPr>
            <a:xfrm>
              <a:off x="-9360" y="3549600"/>
              <a:ext cx="147240" cy="480600"/>
            </a:xfrm>
            <a:custGeom>
              <a:avLst/>
              <a:gdLst>
                <a:gd name="textAreaLeft" fmla="*/ 0 w 147240"/>
                <a:gd name="textAreaRight" fmla="*/ 147600 w 147240"/>
                <a:gd name="textAreaTop" fmla="*/ 0 h 480600"/>
                <a:gd name="textAreaBottom" fmla="*/ 480960 h 480600"/>
              </a:gdLst>
              <a:ahLst/>
              <a:rect l="textAreaLeft" t="textAreaTop" r="textAreaRight" b="textAreaBottom"/>
              <a:pathLst>
                <a:path w="93" h="303">
                  <a:moveTo>
                    <a:pt x="93" y="303"/>
                  </a:moveTo>
                  <a:lnTo>
                    <a:pt x="78" y="303"/>
                  </a:lnTo>
                  <a:lnTo>
                    <a:pt x="78" y="78"/>
                  </a:lnTo>
                  <a:lnTo>
                    <a:pt x="0" y="12"/>
                  </a:lnTo>
                  <a:lnTo>
                    <a:pt x="12" y="0"/>
                  </a:lnTo>
                  <a:lnTo>
                    <a:pt x="93" y="69"/>
                  </a:lnTo>
                  <a:lnTo>
                    <a:pt x="93" y="303"/>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63" name="Freeform 19">
              <a:extLst>
                <a:ext uri="{C183D7F6-B498-43B3-948B-1728B52AA6E4}">
                  <adec:decorative xmlns:adec="http://schemas.microsoft.com/office/drawing/2017/decorative" val="1"/>
                </a:ext>
              </a:extLst>
            </p:cNvPr>
            <p:cNvSpPr/>
            <p:nvPr/>
          </p:nvSpPr>
          <p:spPr>
            <a:xfrm>
              <a:off x="128520" y="1382760"/>
              <a:ext cx="142560" cy="475920"/>
            </a:xfrm>
            <a:custGeom>
              <a:avLst/>
              <a:gdLst>
                <a:gd name="textAreaLeft" fmla="*/ 0 w 142560"/>
                <a:gd name="textAreaRight" fmla="*/ 142920 w 142560"/>
                <a:gd name="textAreaTop" fmla="*/ 0 h 475920"/>
                <a:gd name="textAreaBottom" fmla="*/ 476280 h 475920"/>
              </a:gdLst>
              <a:ahLst/>
              <a:rect l="textAreaLeft" t="textAreaTop" r="textAreaRight" b="textAreaBottom"/>
              <a:pathLst>
                <a:path w="90" h="300">
                  <a:moveTo>
                    <a:pt x="90" y="300"/>
                  </a:moveTo>
                  <a:lnTo>
                    <a:pt x="78" y="300"/>
                  </a:lnTo>
                  <a:lnTo>
                    <a:pt x="78" y="84"/>
                  </a:lnTo>
                  <a:lnTo>
                    <a:pt x="0" y="9"/>
                  </a:lnTo>
                  <a:lnTo>
                    <a:pt x="9" y="0"/>
                  </a:lnTo>
                  <a:lnTo>
                    <a:pt x="90" y="81"/>
                  </a:lnTo>
                  <a:lnTo>
                    <a:pt x="90" y="30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64" name="Freeform 20">
              <a:extLst>
                <a:ext uri="{C183D7F6-B498-43B3-948B-1728B52AA6E4}">
                  <adec:decorative xmlns:adec="http://schemas.microsoft.com/office/drawing/2017/decorative" val="1"/>
                </a:ext>
              </a:extLst>
            </p:cNvPr>
            <p:cNvSpPr/>
            <p:nvPr/>
          </p:nvSpPr>
          <p:spPr>
            <a:xfrm>
              <a:off x="204840" y="1849320"/>
              <a:ext cx="114120" cy="107640"/>
            </a:xfrm>
            <a:custGeom>
              <a:avLst/>
              <a:gdLst>
                <a:gd name="textAreaLeft" fmla="*/ 0 w 114120"/>
                <a:gd name="textAreaRight" fmla="*/ 114480 w 114120"/>
                <a:gd name="textAreaTop" fmla="*/ 0 h 107640"/>
                <a:gd name="textAreaBottom" fmla="*/ 108000 h 107640"/>
              </a:gdLst>
              <a:ahLst/>
              <a:rect l="textAreaLeft" t="textAreaTop" r="textAreaRight" b="textAreaBottom"/>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65" name="Rectangle 21">
              <a:extLst>
                <a:ext uri="{C183D7F6-B498-43B3-948B-1728B52AA6E4}">
                  <adec:decorative xmlns:adec="http://schemas.microsoft.com/office/drawing/2017/decorative" val="1"/>
                </a:ext>
              </a:extLst>
            </p:cNvPr>
            <p:cNvSpPr/>
            <p:nvPr/>
          </p:nvSpPr>
          <p:spPr>
            <a:xfrm>
              <a:off x="133200" y="466236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66" name="Freeform 22">
              <a:extLst>
                <a:ext uri="{C183D7F6-B498-43B3-948B-1728B52AA6E4}">
                  <adec:decorative xmlns:adec="http://schemas.microsoft.com/office/drawing/2017/decorative" val="1"/>
                </a:ext>
              </a:extLst>
            </p:cNvPr>
            <p:cNvSpPr/>
            <p:nvPr/>
          </p:nvSpPr>
          <p:spPr>
            <a:xfrm>
              <a:off x="223920" y="5041800"/>
              <a:ext cx="369360" cy="1801440"/>
            </a:xfrm>
            <a:custGeom>
              <a:avLst/>
              <a:gdLst>
                <a:gd name="textAreaLeft" fmla="*/ 0 w 369360"/>
                <a:gd name="textAreaRight" fmla="*/ 369720 w 369360"/>
                <a:gd name="textAreaTop" fmla="*/ 0 h 1801440"/>
                <a:gd name="textAreaBottom" fmla="*/ 1801800 h 1801440"/>
              </a:gdLst>
              <a:ahLst/>
              <a:rect l="textAreaLeft" t="textAreaTop" r="textAreaRight" b="textAreaBottom"/>
              <a:pathLst>
                <a:path w="233" h="1135">
                  <a:moveTo>
                    <a:pt x="15" y="1135"/>
                  </a:moveTo>
                  <a:lnTo>
                    <a:pt x="0" y="1135"/>
                  </a:lnTo>
                  <a:lnTo>
                    <a:pt x="0" y="515"/>
                  </a:lnTo>
                  <a:lnTo>
                    <a:pt x="0" y="512"/>
                  </a:lnTo>
                  <a:lnTo>
                    <a:pt x="218" y="0"/>
                  </a:lnTo>
                  <a:lnTo>
                    <a:pt x="233" y="6"/>
                  </a:lnTo>
                  <a:lnTo>
                    <a:pt x="15" y="518"/>
                  </a:lnTo>
                  <a:lnTo>
                    <a:pt x="15" y="113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67" name="Freeform 23">
              <a:extLst>
                <a:ext uri="{C183D7F6-B498-43B3-948B-1728B52AA6E4}">
                  <adec:decorative xmlns:adec="http://schemas.microsoft.com/office/drawing/2017/decorative" val="1"/>
                </a:ext>
              </a:extLst>
            </p:cNvPr>
            <p:cNvSpPr/>
            <p:nvPr/>
          </p:nvSpPr>
          <p:spPr>
            <a:xfrm>
              <a:off x="52560" y="4481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68" name="Freeform 24">
              <a:extLst>
                <a:ext uri="{C183D7F6-B498-43B3-948B-1728B52AA6E4}">
                  <adec:decorative xmlns:adec="http://schemas.microsoft.com/office/drawing/2017/decorative" val="1"/>
                </a:ext>
              </a:extLst>
            </p:cNvPr>
            <p:cNvSpPr/>
            <p:nvPr/>
          </p:nvSpPr>
          <p:spPr>
            <a:xfrm>
              <a:off x="-14400" y="5627520"/>
              <a:ext cx="85320" cy="1215720"/>
            </a:xfrm>
            <a:custGeom>
              <a:avLst/>
              <a:gdLst>
                <a:gd name="textAreaLeft" fmla="*/ 0 w 85320"/>
                <a:gd name="textAreaRight" fmla="*/ 85680 w 85320"/>
                <a:gd name="textAreaTop" fmla="*/ 0 h 1215720"/>
                <a:gd name="textAreaBottom" fmla="*/ 1216080 h 1215720"/>
              </a:gdLst>
              <a:ahLst/>
              <a:rect l="textAreaLeft" t="textAreaTop" r="textAreaRight" b="textAreaBottom"/>
              <a:pathLst>
                <a:path w="54" h="766">
                  <a:moveTo>
                    <a:pt x="54" y="766"/>
                  </a:moveTo>
                  <a:lnTo>
                    <a:pt x="36" y="766"/>
                  </a:lnTo>
                  <a:lnTo>
                    <a:pt x="36" y="149"/>
                  </a:lnTo>
                  <a:lnTo>
                    <a:pt x="0" y="3"/>
                  </a:lnTo>
                  <a:lnTo>
                    <a:pt x="18" y="0"/>
                  </a:lnTo>
                  <a:lnTo>
                    <a:pt x="54" y="146"/>
                  </a:lnTo>
                  <a:lnTo>
                    <a:pt x="54" y="76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69" name="Freeform 25">
              <a:extLst>
                <a:ext uri="{C183D7F6-B498-43B3-948B-1728B52AA6E4}">
                  <adec:decorative xmlns:adec="http://schemas.microsoft.com/office/drawing/2017/decorative" val="1"/>
                </a:ext>
              </a:extLst>
            </p:cNvPr>
            <p:cNvSpPr/>
            <p:nvPr/>
          </p:nvSpPr>
          <p:spPr>
            <a:xfrm>
              <a:off x="527040" y="4867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70" name="Freeform 26">
              <a:extLst>
                <a:ext uri="{C183D7F6-B498-43B3-948B-1728B52AA6E4}">
                  <adec:decorative xmlns:adec="http://schemas.microsoft.com/office/drawing/2017/decorative" val="1"/>
                </a:ext>
              </a:extLst>
            </p:cNvPr>
            <p:cNvSpPr/>
            <p:nvPr/>
          </p:nvSpPr>
          <p:spPr>
            <a:xfrm>
              <a:off x="309600" y="5423040"/>
              <a:ext cx="374400" cy="1425240"/>
            </a:xfrm>
            <a:custGeom>
              <a:avLst/>
              <a:gdLst>
                <a:gd name="textAreaLeft" fmla="*/ 0 w 374400"/>
                <a:gd name="textAreaRight" fmla="*/ 374760 w 374400"/>
                <a:gd name="textAreaTop" fmla="*/ 0 h 1425240"/>
                <a:gd name="textAreaBottom" fmla="*/ 1425600 h 1425240"/>
              </a:gdLst>
              <a:ahLst/>
              <a:rect l="textAreaLeft" t="textAreaTop" r="textAreaRight" b="textAreaBottom"/>
              <a:pathLst>
                <a:path w="236" h="898">
                  <a:moveTo>
                    <a:pt x="18" y="898"/>
                  </a:moveTo>
                  <a:lnTo>
                    <a:pt x="0" y="898"/>
                  </a:lnTo>
                  <a:lnTo>
                    <a:pt x="0" y="515"/>
                  </a:lnTo>
                  <a:lnTo>
                    <a:pt x="3" y="512"/>
                  </a:lnTo>
                  <a:lnTo>
                    <a:pt x="221" y="0"/>
                  </a:lnTo>
                  <a:lnTo>
                    <a:pt x="236" y="6"/>
                  </a:lnTo>
                  <a:lnTo>
                    <a:pt x="18" y="518"/>
                  </a:lnTo>
                  <a:lnTo>
                    <a:pt x="18" y="898"/>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71" name="Freeform 27">
              <a:extLst>
                <a:ext uri="{C183D7F6-B498-43B3-948B-1728B52AA6E4}">
                  <adec:decorative xmlns:adec="http://schemas.microsoft.com/office/drawing/2017/decorative" val="1"/>
                </a:ext>
              </a:extLst>
            </p:cNvPr>
            <p:cNvSpPr/>
            <p:nvPr/>
          </p:nvSpPr>
          <p:spPr>
            <a:xfrm>
              <a:off x="569880" y="594504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15" y="575"/>
                  </a:moveTo>
                  <a:lnTo>
                    <a:pt x="0" y="569"/>
                  </a:lnTo>
                  <a:lnTo>
                    <a:pt x="81" y="383"/>
                  </a:lnTo>
                  <a:lnTo>
                    <a:pt x="81" y="0"/>
                  </a:lnTo>
                  <a:lnTo>
                    <a:pt x="96" y="0"/>
                  </a:lnTo>
                  <a:lnTo>
                    <a:pt x="96" y="386"/>
                  </a:lnTo>
                  <a:lnTo>
                    <a:pt x="15"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72" name="Freeform 28">
              <a:extLst>
                <a:ext uri="{C183D7F6-B498-43B3-948B-1728B52AA6E4}">
                  <adec:decorative xmlns:adec="http://schemas.microsoft.com/office/drawing/2017/decorative" val="1"/>
                </a:ext>
              </a:extLst>
            </p:cNvPr>
            <p:cNvSpPr/>
            <p:nvPr/>
          </p:nvSpPr>
          <p:spPr>
            <a:xfrm>
              <a:off x="612720" y="5246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73" name="Freeform 29">
              <a:extLst>
                <a:ext uri="{C183D7F6-B498-43B3-948B-1728B52AA6E4}">
                  <adec:decorative xmlns:adec="http://schemas.microsoft.com/office/drawing/2017/decorative" val="1"/>
                </a:ext>
              </a:extLst>
            </p:cNvPr>
            <p:cNvSpPr/>
            <p:nvPr/>
          </p:nvSpPr>
          <p:spPr>
            <a:xfrm>
              <a:off x="612720" y="57643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74" name="Freeform 30">
              <a:extLst>
                <a:ext uri="{C183D7F6-B498-43B3-948B-1728B52AA6E4}">
                  <adec:decorative xmlns:adec="http://schemas.microsoft.com/office/drawing/2017/decorative" val="1"/>
                </a:ext>
              </a:extLst>
            </p:cNvPr>
            <p:cNvSpPr/>
            <p:nvPr/>
          </p:nvSpPr>
          <p:spPr>
            <a:xfrm>
              <a:off x="669960" y="6330960"/>
              <a:ext cx="417240" cy="517320"/>
            </a:xfrm>
            <a:custGeom>
              <a:avLst/>
              <a:gdLst>
                <a:gd name="textAreaLeft" fmla="*/ 0 w 417240"/>
                <a:gd name="textAreaRight" fmla="*/ 417600 w 417240"/>
                <a:gd name="textAreaTop" fmla="*/ 0 h 517320"/>
                <a:gd name="textAreaBottom" fmla="*/ 517680 h 517320"/>
              </a:gdLst>
              <a:ahLst/>
              <a:rect l="textAreaLeft" t="textAreaTop" r="textAreaRight" b="textAreaBottom"/>
              <a:pathLst>
                <a:path w="263" h="326">
                  <a:moveTo>
                    <a:pt x="15" y="326"/>
                  </a:moveTo>
                  <a:lnTo>
                    <a:pt x="0" y="320"/>
                  </a:lnTo>
                  <a:lnTo>
                    <a:pt x="45" y="206"/>
                  </a:lnTo>
                  <a:lnTo>
                    <a:pt x="48" y="206"/>
                  </a:lnTo>
                  <a:lnTo>
                    <a:pt x="254" y="0"/>
                  </a:lnTo>
                  <a:lnTo>
                    <a:pt x="263" y="12"/>
                  </a:lnTo>
                  <a:lnTo>
                    <a:pt x="60" y="215"/>
                  </a:lnTo>
                  <a:lnTo>
                    <a:pt x="15" y="32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75" name="Freeform 31">
              <a:extLst>
                <a:ext uri="{C183D7F6-B498-43B3-948B-1728B52AA6E4}">
                  <adec:decorative xmlns:adec="http://schemas.microsoft.com/office/drawing/2017/decorative" val="1"/>
                </a:ext>
              </a:extLst>
            </p:cNvPr>
            <p:cNvSpPr/>
            <p:nvPr/>
          </p:nvSpPr>
          <p:spPr>
            <a:xfrm>
              <a:off x="1049400" y="6221520"/>
              <a:ext cx="156960" cy="147240"/>
            </a:xfrm>
            <a:custGeom>
              <a:avLst/>
              <a:gdLst>
                <a:gd name="textAreaLeft" fmla="*/ 0 w 156960"/>
                <a:gd name="textAreaRight" fmla="*/ 157320 w 156960"/>
                <a:gd name="textAreaTop" fmla="*/ 0 h 147240"/>
                <a:gd name="textAreaBottom" fmla="*/ 147600 h 147240"/>
              </a:gdLst>
              <a:ahLst/>
              <a:rect l="textAreaLeft" t="textAreaTop" r="textAreaRight" b="textAreaBottom"/>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sp>
        <p:nvSpPr>
          <p:cNvPr id="876" name="PlaceHolder 1"/>
          <p:cNvSpPr>
            <a:spLocks noGrp="1"/>
          </p:cNvSpPr>
          <p:nvPr>
            <p:ph type="title"/>
          </p:nvPr>
        </p:nvSpPr>
        <p:spPr>
          <a:xfrm>
            <a:off x="1019160" y="1093680"/>
            <a:ext cx="3059640" cy="4696920"/>
          </a:xfrm>
          <a:prstGeom prst="rect">
            <a:avLst/>
          </a:prstGeom>
          <a:noFill/>
          <a:ln w="0">
            <a:noFill/>
          </a:ln>
        </p:spPr>
        <p:txBody>
          <a:bodyPr lIns="91440" rIns="91440" tIns="45720" bIns="45720" anchor="ctr">
            <a:normAutofit/>
          </a:bodyPr>
          <a:p>
            <a:pPr indent="0" defTabSz="914400">
              <a:lnSpc>
                <a:spcPct val="90000"/>
              </a:lnSpc>
              <a:buNone/>
            </a:pPr>
            <a:r>
              <a:rPr b="0" lang="en-US" sz="3600" spc="-1" strike="noStrike" cap="all">
                <a:solidFill>
                  <a:schemeClr val="dk1"/>
                </a:solidFill>
                <a:latin typeface="Tw Cen MT"/>
              </a:rPr>
              <a:t>Michael – Score-manager Class CRC CARD</a:t>
            </a:r>
            <a:endParaRPr b="0" lang="en-US" sz="3600" spc="-1" strike="noStrike">
              <a:solidFill>
                <a:schemeClr val="dk1"/>
              </a:solidFill>
              <a:latin typeface="Tw Cen MT"/>
            </a:endParaRPr>
          </a:p>
        </p:txBody>
      </p:sp>
      <p:sp useBgFill="1">
        <p:nvSpPr>
          <p:cNvPr id="877" name="Round Diagonal Corner Rectangle 7">
            <a:extLst>
              <a:ext uri="{C183D7F6-B498-43B3-948B-1728B52AA6E4}">
                <adec:decorative xmlns:adec="http://schemas.microsoft.com/office/drawing/2017/decorative" val="1"/>
              </a:ext>
            </a:extLst>
          </p:cNvPr>
          <p:cNvSpPr/>
          <p:nvPr/>
        </p:nvSpPr>
        <p:spPr>
          <a:xfrm>
            <a:off x="4624920" y="0"/>
            <a:ext cx="7566480" cy="6848280"/>
          </a:xfrm>
          <a:prstGeom prst="round2DiagRect">
            <a:avLst>
              <a:gd name="adj1" fmla="val 0"/>
              <a:gd name="adj2" fmla="val 0"/>
            </a:avLst>
          </a:prstGeom>
          <a:ln w="19050">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pic>
        <p:nvPicPr>
          <p:cNvPr id="878" name="Picture 3" descr=""/>
          <p:cNvPicPr/>
          <p:nvPr/>
        </p:nvPicPr>
        <p:blipFill>
          <a:blip r:embed="rId1"/>
          <a:stretch/>
        </p:blipFill>
        <p:spPr>
          <a:xfrm>
            <a:off x="4788720" y="101880"/>
            <a:ext cx="7239240" cy="3247560"/>
          </a:xfrm>
          <a:prstGeom prst="rect">
            <a:avLst/>
          </a:prstGeom>
          <a:ln w="0">
            <a:noFill/>
          </a:ln>
        </p:spPr>
      </p:pic>
      <p:sp>
        <p:nvSpPr>
          <p:cNvPr id="879" name="TextBox 8"/>
          <p:cNvSpPr/>
          <p:nvPr/>
        </p:nvSpPr>
        <p:spPr>
          <a:xfrm>
            <a:off x="5140080" y="3714120"/>
            <a:ext cx="7080120" cy="1186920"/>
          </a:xfrm>
          <a:prstGeom prst="rect">
            <a:avLst/>
          </a:prstGeom>
          <a:noFill/>
          <a:ln w="0">
            <a:noFill/>
          </a:ln>
        </p:spPr>
        <p:style>
          <a:lnRef idx="0"/>
          <a:fillRef idx="0"/>
          <a:effectRef idx="0"/>
          <a:fontRef idx="minor"/>
        </p:style>
        <p:txBody>
          <a:bodyPr lIns="90000" rIns="90000" tIns="45000" bIns="45000" anchor="t">
            <a:spAutoFit/>
          </a:bodyPr>
          <a:p>
            <a:pPr marL="285840" indent="-285840" defTabSz="457200">
              <a:lnSpc>
                <a:spcPct val="100000"/>
              </a:lnSpc>
              <a:buClr>
                <a:srgbClr val="ffffff"/>
              </a:buClr>
              <a:buFont typeface="Arial"/>
              <a:buChar char="•"/>
            </a:pPr>
            <a:r>
              <a:rPr b="0" lang="en-US" sz="1800" spc="-1" strike="noStrike">
                <a:solidFill>
                  <a:schemeClr val="dk1"/>
                </a:solidFill>
                <a:latin typeface="Tw Cen MT"/>
              </a:rPr>
              <a:t> </a:t>
            </a:r>
            <a:r>
              <a:rPr b="0" lang="en-US" sz="1800" spc="-1" strike="noStrike">
                <a:solidFill>
                  <a:schemeClr val="dk1"/>
                </a:solidFill>
                <a:latin typeface="Tw Cen MT"/>
              </a:rPr>
              <a:t>Gets the score of players and their names lists them in a file named “scores.txt” </a:t>
            </a:r>
            <a:endParaRPr b="0" lang="en-US" sz="1800" spc="-1" strike="noStrike">
              <a:solidFill>
                <a:srgbClr val="ffffff"/>
              </a:solidFill>
              <a:latin typeface="Arial"/>
            </a:endParaRPr>
          </a:p>
          <a:p>
            <a:pPr defTabSz="457200">
              <a:lnSpc>
                <a:spcPct val="100000"/>
              </a:lnSpc>
            </a:pP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Also displays the scores of players at the end of the game.  </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useBgFill="1">
        <p:nvSpPr>
          <p:cNvPr id="880"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grpSp>
        <p:nvGrpSpPr>
          <p:cNvPr id="881" name="Group 9">
            <a:extLst>
              <a:ext uri="{C183D7F6-B498-43B3-948B-1728B52AA6E4}">
                <adec:decorative xmlns:adec="http://schemas.microsoft.com/office/drawing/2017/decorative" val="1"/>
              </a:ext>
            </a:extLst>
          </p:cNvPr>
          <p:cNvGrpSpPr/>
          <p:nvPr/>
        </p:nvGrpSpPr>
        <p:grpSpPr>
          <a:xfrm>
            <a:off x="372600" y="-360"/>
            <a:ext cx="597960" cy="1981440"/>
            <a:chOff x="372600" y="-360"/>
            <a:chExt cx="597960" cy="1981440"/>
          </a:xfrm>
        </p:grpSpPr>
        <p:sp>
          <p:nvSpPr>
            <p:cNvPr id="882" name="Freeform 35">
              <a:extLst>
                <a:ext uri="{C183D7F6-B498-43B3-948B-1728B52AA6E4}">
                  <adec:decorative xmlns:adec="http://schemas.microsoft.com/office/drawing/2017/decorative" val="1"/>
                </a:ext>
              </a:extLst>
            </p:cNvPr>
            <p:cNvSpPr/>
            <p:nvPr/>
          </p:nvSpPr>
          <p:spPr>
            <a:xfrm flipV="1">
              <a:off x="462960" y="-720"/>
              <a:ext cx="298080" cy="1153800"/>
            </a:xfrm>
            <a:custGeom>
              <a:avLst/>
              <a:gdLst>
                <a:gd name="textAreaLeft" fmla="*/ 0 w 298080"/>
                <a:gd name="textAreaRight" fmla="*/ 298440 w 298080"/>
                <a:gd name="textAreaTop" fmla="*/ -360 h 1153800"/>
                <a:gd name="textAreaBottom" fmla="*/ 1153800 h 1153800"/>
              </a:gdLst>
              <a:ahLst/>
              <a:rect l="textAreaLeft" t="textAreaTop" r="textAreaRight" b="textAreaBottom"/>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83" name="Freeform 36">
              <a:extLst>
                <a:ext uri="{C183D7F6-B498-43B3-948B-1728B52AA6E4}">
                  <adec:decorative xmlns:adec="http://schemas.microsoft.com/office/drawing/2017/decorative" val="1"/>
                </a:ext>
              </a:extLst>
            </p:cNvPr>
            <p:cNvSpPr/>
            <p:nvPr/>
          </p:nvSpPr>
          <p:spPr>
            <a:xfrm flipV="1">
              <a:off x="704160" y="1140840"/>
              <a:ext cx="156960" cy="155160"/>
            </a:xfrm>
            <a:custGeom>
              <a:avLst/>
              <a:gdLst>
                <a:gd name="textAreaLeft" fmla="*/ 0 w 156960"/>
                <a:gd name="textAreaRight" fmla="*/ 157320 w 156960"/>
                <a:gd name="textAreaTop" fmla="*/ -360 h 155160"/>
                <a:gd name="textAreaBottom" fmla="*/ 155160 h 155160"/>
              </a:gdLst>
              <a:ahLst/>
              <a:rect l="textAreaLeft" t="textAreaTop" r="textAreaRight" b="textAreaBottom"/>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84" name="Freeform 38">
              <a:extLst>
                <a:ext uri="{C183D7F6-B498-43B3-948B-1728B52AA6E4}">
                  <adec:decorative xmlns:adec="http://schemas.microsoft.com/office/drawing/2017/decorative" val="1"/>
                </a:ext>
              </a:extLst>
            </p:cNvPr>
            <p:cNvSpPr/>
            <p:nvPr/>
          </p:nvSpPr>
          <p:spPr>
            <a:xfrm flipV="1">
              <a:off x="567720" y="1792440"/>
              <a:ext cx="188640" cy="188640"/>
            </a:xfrm>
            <a:custGeom>
              <a:avLst/>
              <a:gdLst>
                <a:gd name="textAreaLeft" fmla="*/ 0 w 188640"/>
                <a:gd name="textAreaRight" fmla="*/ 189000 w 188640"/>
                <a:gd name="textAreaTop" fmla="*/ 360 h 188640"/>
                <a:gd name="textAreaBottom" fmla="*/ 18936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85" name="Freeform 39">
              <a:extLst>
                <a:ext uri="{C183D7F6-B498-43B3-948B-1728B52AA6E4}">
                  <adec:decorative xmlns:adec="http://schemas.microsoft.com/office/drawing/2017/decorative" val="1"/>
                </a:ext>
              </a:extLst>
            </p:cNvPr>
            <p:cNvSpPr/>
            <p:nvPr/>
          </p:nvSpPr>
          <p:spPr>
            <a:xfrm flipV="1">
              <a:off x="372600" y="0"/>
              <a:ext cx="307440" cy="1801440"/>
            </a:xfrm>
            <a:custGeom>
              <a:avLst/>
              <a:gdLst>
                <a:gd name="textAreaLeft" fmla="*/ 0 w 307440"/>
                <a:gd name="textAreaRight" fmla="*/ 307800 w 307440"/>
                <a:gd name="textAreaTop" fmla="*/ 360 h 1801440"/>
                <a:gd name="textAreaBottom" fmla="*/ 1802160 h 1801440"/>
              </a:gdLst>
              <a:ahLst/>
              <a:rect l="textAreaLeft" t="textAreaTop" r="textAreaRight" b="textAreaBottom"/>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86" name="Freeform 40">
              <a:extLst>
                <a:ext uri="{C183D7F6-B498-43B3-948B-1728B52AA6E4}">
                  <adec:decorative xmlns:adec="http://schemas.microsoft.com/office/drawing/2017/decorative" val="1"/>
                </a:ext>
              </a:extLst>
            </p:cNvPr>
            <p:cNvSpPr/>
            <p:nvPr/>
          </p:nvSpPr>
          <p:spPr>
            <a:xfrm flipV="1">
              <a:off x="780480" y="243000"/>
              <a:ext cx="190080" cy="188640"/>
            </a:xfrm>
            <a:custGeom>
              <a:avLst/>
              <a:gdLst>
                <a:gd name="textAreaLeft" fmla="*/ 0 w 190080"/>
                <a:gd name="textAreaRight" fmla="*/ 190440 w 190080"/>
                <a:gd name="textAreaTop" fmla="*/ 360 h 188640"/>
                <a:gd name="textAreaBottom" fmla="*/ 18936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87" name="Rectangle 41">
              <a:extLst>
                <a:ext uri="{C183D7F6-B498-43B3-948B-1728B52AA6E4}">
                  <adec:decorative xmlns:adec="http://schemas.microsoft.com/office/drawing/2017/decorative" val="1"/>
                </a:ext>
              </a:extLst>
            </p:cNvPr>
            <p:cNvSpPr/>
            <p:nvPr/>
          </p:nvSpPr>
          <p:spPr>
            <a:xfrm flipV="1">
              <a:off x="870840" y="0"/>
              <a:ext cx="23400" cy="252000"/>
            </a:xfrm>
            <a:prstGeom prst="rect">
              <a:avLst/>
            </a:pr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grpSp>
        <p:nvGrpSpPr>
          <p:cNvPr id="888" name="Group 17">
            <a:extLst>
              <a:ext uri="{C183D7F6-B498-43B3-948B-1728B52AA6E4}">
                <adec:decorative xmlns:adec="http://schemas.microsoft.com/office/drawing/2017/decorative" val="1"/>
              </a:ext>
            </a:extLst>
          </p:cNvPr>
          <p:cNvGrpSpPr/>
          <p:nvPr/>
        </p:nvGrpSpPr>
        <p:grpSpPr>
          <a:xfrm>
            <a:off x="11085480" y="0"/>
            <a:ext cx="650520" cy="1729800"/>
            <a:chOff x="11085480" y="0"/>
            <a:chExt cx="650520" cy="1729800"/>
          </a:xfrm>
        </p:grpSpPr>
        <p:sp>
          <p:nvSpPr>
            <p:cNvPr id="889" name="Freeform 32">
              <a:extLst>
                <a:ext uri="{C183D7F6-B498-43B3-948B-1728B52AA6E4}">
                  <adec:decorative xmlns:adec="http://schemas.microsoft.com/office/drawing/2017/decorative" val="1"/>
                </a:ext>
              </a:extLst>
            </p:cNvPr>
            <p:cNvSpPr/>
            <p:nvPr/>
          </p:nvSpPr>
          <p:spPr>
            <a:xfrm>
              <a:off x="11204640" y="0"/>
              <a:ext cx="417240" cy="512280"/>
            </a:xfrm>
            <a:custGeom>
              <a:avLst/>
              <a:gdLst>
                <a:gd name="textAreaLeft" fmla="*/ 0 w 417240"/>
                <a:gd name="textAreaRight" fmla="*/ 417600 w 417240"/>
                <a:gd name="textAreaTop" fmla="*/ 0 h 512280"/>
                <a:gd name="textAreaBottom" fmla="*/ 512640 h 512280"/>
              </a:gdLst>
              <a:ahLst/>
              <a:rect l="textAreaLeft" t="textAreaTop" r="textAreaRight" b="textAreaBottom"/>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90" name="Freeform 33">
              <a:extLst>
                <a:ext uri="{C183D7F6-B498-43B3-948B-1728B52AA6E4}">
                  <adec:decorative xmlns:adec="http://schemas.microsoft.com/office/drawing/2017/decorative" val="1"/>
                </a:ext>
              </a:extLst>
            </p:cNvPr>
            <p:cNvSpPr/>
            <p:nvPr/>
          </p:nvSpPr>
          <p:spPr>
            <a:xfrm>
              <a:off x="11085480" y="474840"/>
              <a:ext cx="156960" cy="151920"/>
            </a:xfrm>
            <a:custGeom>
              <a:avLst/>
              <a:gdLst>
                <a:gd name="textAreaLeft" fmla="*/ 0 w 156960"/>
                <a:gd name="textAreaRight" fmla="*/ 157320 w 156960"/>
                <a:gd name="textAreaTop" fmla="*/ 0 h 151920"/>
                <a:gd name="textAreaBottom" fmla="*/ 152280 h 151920"/>
              </a:gdLst>
              <a:ahLst/>
              <a:rect l="textAreaLeft" t="textAreaTop" r="textAreaRight" b="textAreaBottom"/>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91" name="Freeform 34">
              <a:extLst>
                <a:ext uri="{C183D7F6-B498-43B3-948B-1728B52AA6E4}">
                  <adec:decorative xmlns:adec="http://schemas.microsoft.com/office/drawing/2017/decorative" val="1"/>
                </a:ext>
              </a:extLst>
            </p:cNvPr>
            <p:cNvSpPr/>
            <p:nvPr/>
          </p:nvSpPr>
          <p:spPr>
            <a:xfrm>
              <a:off x="11352240" y="1539720"/>
              <a:ext cx="188640" cy="190080"/>
            </a:xfrm>
            <a:custGeom>
              <a:avLst/>
              <a:gdLst>
                <a:gd name="textAreaLeft" fmla="*/ 0 w 188640"/>
                <a:gd name="textAreaRight" fmla="*/ 189000 w 18864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92" name="Freeform 37">
              <a:extLst>
                <a:ext uri="{C183D7F6-B498-43B3-948B-1728B52AA6E4}">
                  <adec:decorative xmlns:adec="http://schemas.microsoft.com/office/drawing/2017/decorative" val="1"/>
                </a:ext>
              </a:extLst>
            </p:cNvPr>
            <p:cNvSpPr/>
            <p:nvPr/>
          </p:nvSpPr>
          <p:spPr>
            <a:xfrm>
              <a:off x="11431440" y="4680"/>
              <a:ext cx="304560" cy="1544400"/>
            </a:xfrm>
            <a:custGeom>
              <a:avLst/>
              <a:gdLst>
                <a:gd name="textAreaLeft" fmla="*/ 0 w 304560"/>
                <a:gd name="textAreaRight" fmla="*/ 304920 w 304560"/>
                <a:gd name="textAreaTop" fmla="*/ 0 h 1544400"/>
                <a:gd name="textAreaBottom" fmla="*/ 1544760 h 1544400"/>
              </a:gdLst>
              <a:ahLst/>
              <a:rect l="textAreaLeft" t="textAreaTop" r="textAreaRight" b="textAreaBottom"/>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grpSp>
        <p:nvGrpSpPr>
          <p:cNvPr id="893" name="Group 23">
            <a:extLst>
              <a:ext uri="{C183D7F6-B498-43B3-948B-1728B52AA6E4}">
                <adec:decorative xmlns:adec="http://schemas.microsoft.com/office/drawing/2017/decorative" val="1"/>
              </a:ext>
            </a:extLst>
          </p:cNvPr>
          <p:cNvGrpSpPr/>
          <p:nvPr/>
        </p:nvGrpSpPr>
        <p:grpSpPr>
          <a:xfrm>
            <a:off x="440280" y="5118120"/>
            <a:ext cx="650520" cy="1729440"/>
            <a:chOff x="440280" y="5118120"/>
            <a:chExt cx="650520" cy="1729440"/>
          </a:xfrm>
        </p:grpSpPr>
        <p:sp>
          <p:nvSpPr>
            <p:cNvPr id="894" name="Freeform 32">
              <a:extLst>
                <a:ext uri="{C183D7F6-B498-43B3-948B-1728B52AA6E4}">
                  <adec:decorative xmlns:adec="http://schemas.microsoft.com/office/drawing/2017/decorative" val="1"/>
                </a:ext>
              </a:extLst>
            </p:cNvPr>
            <p:cNvSpPr/>
            <p:nvPr/>
          </p:nvSpPr>
          <p:spPr>
            <a:xfrm flipH="1" flipV="1">
              <a:off x="553680" y="6334920"/>
              <a:ext cx="417240" cy="512280"/>
            </a:xfrm>
            <a:custGeom>
              <a:avLst/>
              <a:gdLst>
                <a:gd name="textAreaLeft" fmla="*/ -360 w 417240"/>
                <a:gd name="textAreaRight" fmla="*/ 417240 w 417240"/>
                <a:gd name="textAreaTop" fmla="*/ -360 h 512280"/>
                <a:gd name="textAreaBottom" fmla="*/ 512280 h 512280"/>
              </a:gdLst>
              <a:ahLst/>
              <a:rect l="textAreaLeft" t="textAreaTop" r="textAreaRight" b="textAreaBottom"/>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95" name="Freeform 33">
              <a:extLst>
                <a:ext uri="{C183D7F6-B498-43B3-948B-1728B52AA6E4}">
                  <adec:decorative xmlns:adec="http://schemas.microsoft.com/office/drawing/2017/decorative" val="1"/>
                </a:ext>
              </a:extLst>
            </p:cNvPr>
            <p:cNvSpPr/>
            <p:nvPr/>
          </p:nvSpPr>
          <p:spPr>
            <a:xfrm flipH="1" flipV="1">
              <a:off x="933840" y="6221520"/>
              <a:ext cx="156960" cy="151920"/>
            </a:xfrm>
            <a:custGeom>
              <a:avLst/>
              <a:gdLst>
                <a:gd name="textAreaLeft" fmla="*/ 360 w 156960"/>
                <a:gd name="textAreaRight" fmla="*/ 157680 w 156960"/>
                <a:gd name="textAreaTop" fmla="*/ 360 h 151920"/>
                <a:gd name="textAreaBottom" fmla="*/ 152640 h 151920"/>
              </a:gdLst>
              <a:ahLst/>
              <a:rect l="textAreaLeft" t="textAreaTop" r="textAreaRight" b="textAreaBottom"/>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96" name="Freeform 34">
              <a:extLst>
                <a:ext uri="{C183D7F6-B498-43B3-948B-1728B52AA6E4}">
                  <adec:decorative xmlns:adec="http://schemas.microsoft.com/office/drawing/2017/decorative" val="1"/>
                </a:ext>
              </a:extLst>
            </p:cNvPr>
            <p:cNvSpPr/>
            <p:nvPr/>
          </p:nvSpPr>
          <p:spPr>
            <a:xfrm flipH="1" flipV="1">
              <a:off x="635400" y="5118120"/>
              <a:ext cx="188640" cy="190080"/>
            </a:xfrm>
            <a:custGeom>
              <a:avLst/>
              <a:gdLst>
                <a:gd name="textAreaLeft" fmla="*/ 360 w 188640"/>
                <a:gd name="textAreaRight" fmla="*/ 189360 w 188640"/>
                <a:gd name="textAreaTop" fmla="*/ 360 h 190080"/>
                <a:gd name="textAreaBottom" fmla="*/ 19080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897" name="Freeform 37">
              <a:extLst>
                <a:ext uri="{C183D7F6-B498-43B3-948B-1728B52AA6E4}">
                  <adec:decorative xmlns:adec="http://schemas.microsoft.com/office/drawing/2017/decorative" val="1"/>
                </a:ext>
              </a:extLst>
            </p:cNvPr>
            <p:cNvSpPr/>
            <p:nvPr/>
          </p:nvSpPr>
          <p:spPr>
            <a:xfrm flipH="1" flipV="1">
              <a:off x="439920" y="5299200"/>
              <a:ext cx="304560" cy="1544400"/>
            </a:xfrm>
            <a:custGeom>
              <a:avLst/>
              <a:gdLst>
                <a:gd name="textAreaLeft" fmla="*/ 360 w 304560"/>
                <a:gd name="textAreaRight" fmla="*/ 305280 w 304560"/>
                <a:gd name="textAreaTop" fmla="*/ 360 h 1544400"/>
                <a:gd name="textAreaBottom" fmla="*/ 1545120 h 1544400"/>
              </a:gdLst>
              <a:ahLst/>
              <a:rect l="textAreaLeft" t="textAreaTop" r="textAreaRight" b="textAreaBottom"/>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grpSp>
        <p:nvGrpSpPr>
          <p:cNvPr id="898" name="Group 29">
            <a:extLst>
              <a:ext uri="{C183D7F6-B498-43B3-948B-1728B52AA6E4}">
                <adec:decorative xmlns:adec="http://schemas.microsoft.com/office/drawing/2017/decorative" val="1"/>
              </a:ext>
            </a:extLst>
          </p:cNvPr>
          <p:cNvGrpSpPr/>
          <p:nvPr/>
        </p:nvGrpSpPr>
        <p:grpSpPr>
          <a:xfrm>
            <a:off x="11229480" y="4867200"/>
            <a:ext cx="597960" cy="1981080"/>
            <a:chOff x="11229480" y="4867200"/>
            <a:chExt cx="597960" cy="1981080"/>
          </a:xfrm>
        </p:grpSpPr>
        <p:sp>
          <p:nvSpPr>
            <p:cNvPr id="899" name="Freeform 35">
              <a:extLst>
                <a:ext uri="{C183D7F6-B498-43B3-948B-1728B52AA6E4}">
                  <adec:decorative xmlns:adec="http://schemas.microsoft.com/office/drawing/2017/decorative" val="1"/>
                </a:ext>
              </a:extLst>
            </p:cNvPr>
            <p:cNvSpPr/>
            <p:nvPr/>
          </p:nvSpPr>
          <p:spPr>
            <a:xfrm flipH="1">
              <a:off x="11439000" y="5694480"/>
              <a:ext cx="298080" cy="1153800"/>
            </a:xfrm>
            <a:custGeom>
              <a:avLst/>
              <a:gdLst>
                <a:gd name="textAreaLeft" fmla="*/ 360 w 298080"/>
                <a:gd name="textAreaRight" fmla="*/ 298800 w 298080"/>
                <a:gd name="textAreaTop" fmla="*/ 0 h 1153800"/>
                <a:gd name="textAreaBottom" fmla="*/ 1154160 h 1153800"/>
              </a:gdLst>
              <a:ahLst/>
              <a:rect l="textAreaLeft" t="textAreaTop" r="textAreaRight" b="textAreaBottom"/>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900" name="Freeform 36">
              <a:extLst>
                <a:ext uri="{C183D7F6-B498-43B3-948B-1728B52AA6E4}">
                  <adec:decorative xmlns:adec="http://schemas.microsoft.com/office/drawing/2017/decorative" val="1"/>
                </a:ext>
              </a:extLst>
            </p:cNvPr>
            <p:cNvSpPr/>
            <p:nvPr/>
          </p:nvSpPr>
          <p:spPr>
            <a:xfrm flipH="1">
              <a:off x="11338920" y="5551560"/>
              <a:ext cx="156960" cy="155160"/>
            </a:xfrm>
            <a:custGeom>
              <a:avLst/>
              <a:gdLst>
                <a:gd name="textAreaLeft" fmla="*/ 360 w 156960"/>
                <a:gd name="textAreaRight" fmla="*/ 157680 w 156960"/>
                <a:gd name="textAreaTop" fmla="*/ 0 h 155160"/>
                <a:gd name="textAreaBottom" fmla="*/ 155520 h 155160"/>
              </a:gdLst>
              <a:ahLst/>
              <a:rect l="textAreaLeft" t="textAreaTop" r="textAreaRight" b="textAreaBottom"/>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901" name="Freeform 38">
              <a:extLst>
                <a:ext uri="{C183D7F6-B498-43B3-948B-1728B52AA6E4}">
                  <adec:decorative xmlns:adec="http://schemas.microsoft.com/office/drawing/2017/decorative" val="1"/>
                </a:ext>
              </a:extLst>
            </p:cNvPr>
            <p:cNvSpPr/>
            <p:nvPr/>
          </p:nvSpPr>
          <p:spPr>
            <a:xfrm flipH="1">
              <a:off x="11443680" y="4867200"/>
              <a:ext cx="188640" cy="188640"/>
            </a:xfrm>
            <a:custGeom>
              <a:avLst/>
              <a:gdLst>
                <a:gd name="textAreaLeft" fmla="*/ 360 w 188640"/>
                <a:gd name="textAreaRight" fmla="*/ 189360 w 18864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902" name="Freeform 39">
              <a:extLst>
                <a:ext uri="{C183D7F6-B498-43B3-948B-1728B52AA6E4}">
                  <adec:decorative xmlns:adec="http://schemas.microsoft.com/office/drawing/2017/decorative" val="1"/>
                </a:ext>
              </a:extLst>
            </p:cNvPr>
            <p:cNvSpPr/>
            <p:nvPr/>
          </p:nvSpPr>
          <p:spPr>
            <a:xfrm flipH="1">
              <a:off x="11520000" y="5046840"/>
              <a:ext cx="307440" cy="1801440"/>
            </a:xfrm>
            <a:custGeom>
              <a:avLst/>
              <a:gdLst>
                <a:gd name="textAreaLeft" fmla="*/ 360 w 307440"/>
                <a:gd name="textAreaRight" fmla="*/ 308160 w 307440"/>
                <a:gd name="textAreaTop" fmla="*/ 0 h 1801440"/>
                <a:gd name="textAreaBottom" fmla="*/ 1801800 h 1801440"/>
              </a:gdLst>
              <a:ahLst/>
              <a:rect l="textAreaLeft" t="textAreaTop" r="textAreaRight" b="textAreaBottom"/>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903" name="Freeform 40">
              <a:extLst>
                <a:ext uri="{C183D7F6-B498-43B3-948B-1728B52AA6E4}">
                  <adec:decorative xmlns:adec="http://schemas.microsoft.com/office/drawing/2017/decorative" val="1"/>
                </a:ext>
              </a:extLst>
            </p:cNvPr>
            <p:cNvSpPr/>
            <p:nvPr/>
          </p:nvSpPr>
          <p:spPr>
            <a:xfrm flipH="1">
              <a:off x="11229480" y="6416640"/>
              <a:ext cx="190080" cy="188640"/>
            </a:xfrm>
            <a:custGeom>
              <a:avLst/>
              <a:gdLst>
                <a:gd name="textAreaLeft" fmla="*/ 360 w 190080"/>
                <a:gd name="textAreaRight" fmla="*/ 19080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904" name="Rectangle 41">
              <a:extLst>
                <a:ext uri="{C183D7F6-B498-43B3-948B-1728B52AA6E4}">
                  <adec:decorative xmlns:adec="http://schemas.microsoft.com/office/drawing/2017/decorative" val="1"/>
                </a:ext>
              </a:extLst>
            </p:cNvPr>
            <p:cNvSpPr/>
            <p:nvPr/>
          </p:nvSpPr>
          <p:spPr>
            <a:xfrm flipH="1">
              <a:off x="11305080" y="6595920"/>
              <a:ext cx="23400" cy="252000"/>
            </a:xfrm>
            <a:prstGeom prst="rect">
              <a:avLst/>
            </a:prstGeom>
            <a:solidFill>
              <a:schemeClr val="tx2">
                <a:alpha val="8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sp>
        <p:nvSpPr>
          <p:cNvPr id="905" name="Rectangle 37">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sp>
        <p:nvSpPr>
          <p:cNvPr id="906" name="Round Diagonal Corner Rectangle 7">
            <a:extLst>
              <a:ext uri="{C183D7F6-B498-43B3-948B-1728B52AA6E4}">
                <adec:decorative xmlns:adec="http://schemas.microsoft.com/office/drawing/2017/decorative" val="1"/>
              </a:ext>
            </a:extLst>
          </p:cNvPr>
          <p:cNvSpPr/>
          <p:nvPr/>
        </p:nvSpPr>
        <p:spPr>
          <a:xfrm>
            <a:off x="923040" y="766080"/>
            <a:ext cx="10346040" cy="5325120"/>
          </a:xfrm>
          <a:prstGeom prst="round2DiagRect">
            <a:avLst>
              <a:gd name="adj1" fmla="val 4147"/>
              <a:gd name="adj2" fmla="val 0"/>
            </a:avLst>
          </a:prstGeom>
          <a:solidFill>
            <a:schemeClr val="bg2">
              <a:lumMod val="50000"/>
              <a:alpha val="80000"/>
            </a:schemeClr>
          </a:solidFill>
          <a:ln cap="sq" w="19050">
            <a:solidFill>
              <a:srgbClr val="ffffff">
                <a:alpha val="60000"/>
              </a:srgbClr>
            </a:solidFill>
            <a:miter/>
          </a:ln>
          <a:effectLst>
            <a:outerShdw algn="t" blurRad="88920" dir="5400000" dist="38160" rotWithShape="0">
              <a:srgbClr val="000000">
                <a:alpha val="40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sp>
        <p:nvSpPr>
          <p:cNvPr id="907" name="PlaceHolder 1"/>
          <p:cNvSpPr>
            <a:spLocks noGrp="1"/>
          </p:cNvSpPr>
          <p:nvPr>
            <p:ph type="title"/>
          </p:nvPr>
        </p:nvSpPr>
        <p:spPr>
          <a:xfrm>
            <a:off x="1577520" y="1168200"/>
            <a:ext cx="9047880" cy="1091880"/>
          </a:xfrm>
          <a:prstGeom prst="rect">
            <a:avLst/>
          </a:prstGeom>
          <a:noFill/>
          <a:ln w="0">
            <a:noFill/>
          </a:ln>
        </p:spPr>
        <p:txBody>
          <a:bodyPr lIns="91440" rIns="91440" tIns="45720" bIns="45720" anchor="ctr">
            <a:normAutofit/>
          </a:bodyPr>
          <a:p>
            <a:pPr indent="0" algn="ctr" defTabSz="914400">
              <a:lnSpc>
                <a:spcPct val="90000"/>
              </a:lnSpc>
              <a:buNone/>
            </a:pPr>
            <a:r>
              <a:rPr b="0" lang="en-US" sz="3600" spc="-1" strike="noStrike" cap="all">
                <a:solidFill>
                  <a:srgbClr val="ffffff"/>
                </a:solidFill>
                <a:latin typeface="Tw Cen MT"/>
              </a:rPr>
              <a:t>Demonstration</a:t>
            </a:r>
            <a:endParaRPr b="0" lang="en-US" sz="3600" spc="-1" strike="noStrike">
              <a:solidFill>
                <a:schemeClr val="dk1"/>
              </a:solidFill>
              <a:latin typeface="Tw Cen MT"/>
            </a:endParaRPr>
          </a:p>
        </p:txBody>
      </p:sp>
      <p:sp>
        <p:nvSpPr>
          <p:cNvPr id="908" name="PlaceHolder 2"/>
          <p:cNvSpPr>
            <a:spLocks noGrp="1"/>
          </p:cNvSpPr>
          <p:nvPr>
            <p:ph/>
          </p:nvPr>
        </p:nvSpPr>
        <p:spPr>
          <a:xfrm>
            <a:off x="1577520" y="2413080"/>
            <a:ext cx="9047880" cy="3033000"/>
          </a:xfrm>
          <a:prstGeom prst="rect">
            <a:avLst/>
          </a:prstGeom>
          <a:noFill/>
          <a:ln w="0">
            <a:noFill/>
          </a:ln>
        </p:spPr>
        <p:txBody>
          <a:bodyPr lIns="91440" rIns="91440" tIns="45720" bIns="45720" anchor="ctr">
            <a:normAutofit/>
          </a:bodyPr>
          <a:p>
            <a:pPr marL="228600" indent="-228600" algn="ctr" defTabSz="914400">
              <a:lnSpc>
                <a:spcPct val="120000"/>
              </a:lnSpc>
              <a:spcBef>
                <a:spcPts val="1001"/>
              </a:spcBef>
              <a:buClr>
                <a:srgbClr val="ffffff"/>
              </a:buClr>
              <a:buSzPct val="125000"/>
              <a:buFont typeface="Arial"/>
              <a:buChar char="•"/>
            </a:pPr>
            <a:r>
              <a:rPr b="0" lang="en-US" sz="2000" spc="-1" strike="noStrike">
                <a:solidFill>
                  <a:srgbClr val="ffffff"/>
                </a:solidFill>
                <a:latin typeface="Tw Cen MT"/>
              </a:rPr>
              <a:t>Now that you have seen how the code works, we will provide a demonstration of the program.</a:t>
            </a:r>
            <a:endParaRPr b="0" lang="en-US" sz="2000" spc="-1" strike="noStrike">
              <a:solidFill>
                <a:schemeClr val="dk1"/>
              </a:solidFill>
              <a:latin typeface="Tw Cen MT"/>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ff"/>
            </a:gs>
            <a:gs pos="100000">
              <a:srgbClr val="a7a7a7"/>
            </a:gs>
          </a:gsLst>
          <a:lin ang="5040000"/>
        </a:gradFill>
      </p:bgPr>
    </p:bg>
    <p:spTree>
      <p:nvGrpSpPr>
        <p:cNvPr id="1" name=""/>
        <p:cNvGrpSpPr/>
        <p:nvPr/>
      </p:nvGrpSpPr>
      <p:grpSpPr>
        <a:xfrm>
          <a:off x="0" y="0"/>
          <a:ext cx="0" cy="0"/>
          <a:chOff x="0" y="0"/>
          <a:chExt cx="0" cy="0"/>
        </a:xfrm>
      </p:grpSpPr>
      <p:sp useBgFill="1">
        <p:nvSpPr>
          <p:cNvPr id="252"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pic>
        <p:nvPicPr>
          <p:cNvPr id="253" name="Picture 2" descr="">
            <a:extLst>
              <a:ext uri="{C183D7F6-B498-43B3-948B-1728B52AA6E4}">
                <adec:decorative xmlns:adec="http://schemas.microsoft.com/office/drawing/2017/decorative" val="1"/>
              </a:ext>
            </a:extLst>
          </p:cNvPr>
          <p:cNvPicPr/>
          <p:nvPr/>
        </p:nvPicPr>
        <p:blipFill>
          <a:blip r:embed="rId1">
            <a:alphaModFix amt="30000"/>
          </a:blip>
          <a:stretch/>
        </p:blipFill>
        <p:spPr>
          <a:xfrm>
            <a:off x="0" y="0"/>
            <a:ext cx="12191760" cy="6857640"/>
          </a:xfrm>
          <a:prstGeom prst="rect">
            <a:avLst/>
          </a:prstGeom>
          <a:ln w="0">
            <a:noFill/>
          </a:ln>
        </p:spPr>
      </p:pic>
      <p:grpSp>
        <p:nvGrpSpPr>
          <p:cNvPr id="254" name="Group 11">
            <a:extLst>
              <a:ext uri="{C183D7F6-B498-43B3-948B-1728B52AA6E4}">
                <adec:decorative xmlns:adec="http://schemas.microsoft.com/office/drawing/2017/decorative" val="1"/>
              </a:ext>
            </a:extLst>
          </p:cNvPr>
          <p:cNvGrpSpPr/>
          <p:nvPr/>
        </p:nvGrpSpPr>
        <p:grpSpPr>
          <a:xfrm>
            <a:off x="0" y="0"/>
            <a:ext cx="1220760" cy="6857640"/>
            <a:chOff x="0" y="0"/>
            <a:chExt cx="1220760" cy="6857640"/>
          </a:xfrm>
        </p:grpSpPr>
        <p:sp>
          <p:nvSpPr>
            <p:cNvPr id="255" name="Rectangle 5">
              <a:extLst>
                <a:ext uri="{C183D7F6-B498-43B3-948B-1728B52AA6E4}">
                  <adec:decorative xmlns:adec="http://schemas.microsoft.com/office/drawing/2017/decorative" val="1"/>
                </a:ext>
              </a:extLst>
            </p:cNvPr>
            <p:cNvSpPr/>
            <p:nvPr/>
          </p:nvSpPr>
          <p:spPr>
            <a:xfrm>
              <a:off x="128520" y="4680"/>
              <a:ext cx="23400" cy="2180880"/>
            </a:xfrm>
            <a:prstGeom prst="rect">
              <a:avLst/>
            </a:pr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56" name="Freeform 6">
              <a:extLst>
                <a:ext uri="{C183D7F6-B498-43B3-948B-1728B52AA6E4}">
                  <adec:decorative xmlns:adec="http://schemas.microsoft.com/office/drawing/2017/decorative" val="1"/>
                </a:ext>
              </a:extLst>
            </p:cNvPr>
            <p:cNvSpPr/>
            <p:nvPr/>
          </p:nvSpPr>
          <p:spPr>
            <a:xfrm>
              <a:off x="47520" y="217656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57" name="Freeform 7">
              <a:extLst>
                <a:ext uri="{C183D7F6-B498-43B3-948B-1728B52AA6E4}">
                  <adec:decorative xmlns:adec="http://schemas.microsoft.com/office/drawing/2017/decorative" val="1"/>
                </a:ext>
              </a:extLst>
            </p:cNvPr>
            <p:cNvSpPr/>
            <p:nvPr/>
          </p:nvSpPr>
          <p:spPr>
            <a:xfrm>
              <a:off x="42840" y="4021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58" name="Freeform 8">
              <a:extLst>
                <a:ext uri="{C183D7F6-B498-43B3-948B-1728B52AA6E4}">
                  <adec:decorative xmlns:adec="http://schemas.microsoft.com/office/drawing/2017/decorative" val="1"/>
                </a:ext>
              </a:extLst>
            </p:cNvPr>
            <p:cNvSpPr/>
            <p:nvPr/>
          </p:nvSpPr>
          <p:spPr>
            <a:xfrm>
              <a:off x="214200" y="4680"/>
              <a:ext cx="369360" cy="1810800"/>
            </a:xfrm>
            <a:custGeom>
              <a:avLst/>
              <a:gdLst>
                <a:gd name="textAreaLeft" fmla="*/ 0 w 369360"/>
                <a:gd name="textAreaRight" fmla="*/ 369720 w 369360"/>
                <a:gd name="textAreaTop" fmla="*/ 0 h 1810800"/>
                <a:gd name="textAreaBottom" fmla="*/ 1811160 h 1810800"/>
              </a:gdLst>
              <a:ahLst/>
              <a:rect l="textAreaLeft" t="textAreaTop" r="textAreaRight" b="textAreaBottom"/>
              <a:pathLst>
                <a:path w="233" h="1141">
                  <a:moveTo>
                    <a:pt x="218" y="1141"/>
                  </a:moveTo>
                  <a:lnTo>
                    <a:pt x="0" y="626"/>
                  </a:lnTo>
                  <a:lnTo>
                    <a:pt x="0" y="0"/>
                  </a:lnTo>
                  <a:lnTo>
                    <a:pt x="15" y="0"/>
                  </a:lnTo>
                  <a:lnTo>
                    <a:pt x="15" y="623"/>
                  </a:lnTo>
                  <a:lnTo>
                    <a:pt x="233" y="1135"/>
                  </a:lnTo>
                  <a:lnTo>
                    <a:pt x="218" y="1141"/>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59" name="Freeform 9">
              <a:extLst>
                <a:ext uri="{C183D7F6-B498-43B3-948B-1728B52AA6E4}">
                  <adec:decorative xmlns:adec="http://schemas.microsoft.com/office/drawing/2017/decorative" val="1"/>
                </a:ext>
              </a:extLst>
            </p:cNvPr>
            <p:cNvSpPr/>
            <p:nvPr/>
          </p:nvSpPr>
          <p:spPr>
            <a:xfrm>
              <a:off x="517680" y="18018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60" name="Freeform 10">
              <a:extLst>
                <a:ext uri="{C183D7F6-B498-43B3-948B-1728B52AA6E4}">
                  <adec:decorative xmlns:adec="http://schemas.microsoft.com/office/drawing/2017/decorative" val="1"/>
                </a:ext>
              </a:extLst>
            </p:cNvPr>
            <p:cNvSpPr/>
            <p:nvPr/>
          </p:nvSpPr>
          <p:spPr>
            <a:xfrm>
              <a:off x="299880" y="4680"/>
              <a:ext cx="369360" cy="1429920"/>
            </a:xfrm>
            <a:custGeom>
              <a:avLst/>
              <a:gdLst>
                <a:gd name="textAreaLeft" fmla="*/ 0 w 369360"/>
                <a:gd name="textAreaRight" fmla="*/ 369720 w 369360"/>
                <a:gd name="textAreaTop" fmla="*/ 0 h 1429920"/>
                <a:gd name="textAreaBottom" fmla="*/ 1430280 h 1429920"/>
              </a:gdLst>
              <a:ahLst/>
              <a:rect l="textAreaLeft" t="textAreaTop" r="textAreaRight" b="textAreaBottom"/>
              <a:pathLst>
                <a:path w="233" h="901">
                  <a:moveTo>
                    <a:pt x="221" y="901"/>
                  </a:moveTo>
                  <a:lnTo>
                    <a:pt x="0" y="383"/>
                  </a:lnTo>
                  <a:lnTo>
                    <a:pt x="0" y="0"/>
                  </a:lnTo>
                  <a:lnTo>
                    <a:pt x="18" y="0"/>
                  </a:lnTo>
                  <a:lnTo>
                    <a:pt x="18" y="380"/>
                  </a:lnTo>
                  <a:lnTo>
                    <a:pt x="233" y="895"/>
                  </a:lnTo>
                  <a:lnTo>
                    <a:pt x="221" y="901"/>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61" name="Freeform 11">
              <a:extLst>
                <a:ext uri="{C183D7F6-B498-43B3-948B-1728B52AA6E4}">
                  <adec:decorative xmlns:adec="http://schemas.microsoft.com/office/drawing/2017/decorative" val="1"/>
                </a:ext>
              </a:extLst>
            </p:cNvPr>
            <p:cNvSpPr/>
            <p:nvPr/>
          </p:nvSpPr>
          <p:spPr>
            <a:xfrm>
              <a:off x="560520" y="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96" y="575"/>
                  </a:moveTo>
                  <a:lnTo>
                    <a:pt x="78" y="575"/>
                  </a:lnTo>
                  <a:lnTo>
                    <a:pt x="78" y="192"/>
                  </a:lnTo>
                  <a:lnTo>
                    <a:pt x="0" y="6"/>
                  </a:lnTo>
                  <a:lnTo>
                    <a:pt x="15" y="0"/>
                  </a:lnTo>
                  <a:lnTo>
                    <a:pt x="96" y="189"/>
                  </a:lnTo>
                  <a:lnTo>
                    <a:pt x="96" y="575"/>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62" name="Freeform 12">
              <a:extLst>
                <a:ext uri="{C183D7F6-B498-43B3-948B-1728B52AA6E4}">
                  <adec:decorative xmlns:adec="http://schemas.microsoft.com/office/drawing/2017/decorative" val="1"/>
                </a:ext>
              </a:extLst>
            </p:cNvPr>
            <p:cNvSpPr/>
            <p:nvPr/>
          </p:nvSpPr>
          <p:spPr>
            <a:xfrm>
              <a:off x="603360" y="14209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63" name="Freeform 13">
              <a:extLst>
                <a:ext uri="{C183D7F6-B498-43B3-948B-1728B52AA6E4}">
                  <adec:decorative xmlns:adec="http://schemas.microsoft.com/office/drawing/2017/decorative" val="1"/>
                </a:ext>
              </a:extLst>
            </p:cNvPr>
            <p:cNvSpPr/>
            <p:nvPr/>
          </p:nvSpPr>
          <p:spPr>
            <a:xfrm>
              <a:off x="60336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64" name="Freeform 14">
              <a:extLst>
                <a:ext uri="{C183D7F6-B498-43B3-948B-1728B52AA6E4}">
                  <adec:decorative xmlns:adec="http://schemas.microsoft.com/office/drawing/2017/decorative" val="1"/>
                </a:ext>
              </a:extLst>
            </p:cNvPr>
            <p:cNvSpPr/>
            <p:nvPr/>
          </p:nvSpPr>
          <p:spPr>
            <a:xfrm>
              <a:off x="655560" y="0"/>
              <a:ext cx="421920" cy="526680"/>
            </a:xfrm>
            <a:custGeom>
              <a:avLst/>
              <a:gdLst>
                <a:gd name="textAreaLeft" fmla="*/ 0 w 421920"/>
                <a:gd name="textAreaRight" fmla="*/ 422280 w 421920"/>
                <a:gd name="textAreaTop" fmla="*/ 0 h 526680"/>
                <a:gd name="textAreaBottom" fmla="*/ 527040 h 526680"/>
              </a:gdLst>
              <a:ahLst/>
              <a:rect l="textAreaLeft" t="textAreaTop" r="textAreaRight" b="textAreaBottom"/>
              <a:pathLst>
                <a:path w="266" h="332">
                  <a:moveTo>
                    <a:pt x="257" y="332"/>
                  </a:moveTo>
                  <a:lnTo>
                    <a:pt x="48" y="123"/>
                  </a:lnTo>
                  <a:lnTo>
                    <a:pt x="0" y="6"/>
                  </a:lnTo>
                  <a:lnTo>
                    <a:pt x="15" y="0"/>
                  </a:lnTo>
                  <a:lnTo>
                    <a:pt x="63" y="114"/>
                  </a:lnTo>
                  <a:lnTo>
                    <a:pt x="266" y="320"/>
                  </a:lnTo>
                  <a:lnTo>
                    <a:pt x="257" y="332"/>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65" name="Freeform 15">
              <a:extLst>
                <a:ext uri="{C183D7F6-B498-43B3-948B-1728B52AA6E4}">
                  <adec:decorative xmlns:adec="http://schemas.microsoft.com/office/drawing/2017/decorative" val="1"/>
                </a:ext>
              </a:extLst>
            </p:cNvPr>
            <p:cNvSpPr/>
            <p:nvPr/>
          </p:nvSpPr>
          <p:spPr>
            <a:xfrm>
              <a:off x="1035000" y="488880"/>
              <a:ext cx="161640" cy="147240"/>
            </a:xfrm>
            <a:custGeom>
              <a:avLst/>
              <a:gdLst>
                <a:gd name="textAreaLeft" fmla="*/ 0 w 161640"/>
                <a:gd name="textAreaRight" fmla="*/ 162000 w 161640"/>
                <a:gd name="textAreaTop" fmla="*/ 0 h 147240"/>
                <a:gd name="textAreaBottom" fmla="*/ 147600 h 147240"/>
              </a:gdLst>
              <a:ahLst/>
              <a:rect l="textAreaLeft" t="textAreaTop" r="textAreaRight" b="textAreaBottom"/>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66" name="Line 16">
              <a:extLst>
                <a:ext uri="{C183D7F6-B498-43B3-948B-1728B52AA6E4}">
                  <adec:decorative xmlns:adec="http://schemas.microsoft.com/office/drawing/2017/decorative" val="1"/>
                </a:ext>
              </a:extLst>
            </p:cNvPr>
            <p:cNvSpPr/>
            <p:nvPr/>
          </p:nvSpPr>
          <p:spPr>
            <a:xfrm>
              <a:off x="9360" y="9360"/>
              <a:ext cx="360" cy="360"/>
            </a:xfrm>
            <a:prstGeom prst="line">
              <a:avLst/>
            </a:prstGeom>
            <a:ln w="15">
              <a:solidFill>
                <a:srgbClr val="ffffff"/>
              </a:solidFill>
            </a:ln>
          </p:spPr>
          <p:style>
            <a:lnRef idx="0"/>
            <a:fillRef idx="0"/>
            <a:effectRef idx="0"/>
            <a:fontRef idx="minor"/>
          </p:style>
          <p:txBody>
            <a:bodyPr lIns="90000" rIns="90000" tIns="-44640" bIns="-44640" anchor="t">
              <a:noAutofit/>
            </a:bodyPr>
            <a:p>
              <a:endParaRPr b="0" lang="en-US" sz="1800" spc="-1" strike="noStrike">
                <a:solidFill>
                  <a:schemeClr val="dk1"/>
                </a:solidFill>
                <a:latin typeface="Tw Cen MT"/>
              </a:endParaRPr>
            </a:p>
          </p:txBody>
        </p:sp>
        <p:sp>
          <p:nvSpPr>
            <p:cNvPr id="267" name="Freeform 17">
              <a:extLst>
                <a:ext uri="{C183D7F6-B498-43B3-948B-1728B52AA6E4}">
                  <adec:decorative xmlns:adec="http://schemas.microsoft.com/office/drawing/2017/decorative" val="1"/>
                </a:ext>
              </a:extLst>
            </p:cNvPr>
            <p:cNvSpPr/>
            <p:nvPr/>
          </p:nvSpPr>
          <p:spPr>
            <a:xfrm>
              <a:off x="23760" y="1801800"/>
              <a:ext cx="123480" cy="126720"/>
            </a:xfrm>
            <a:custGeom>
              <a:avLst/>
              <a:gdLst>
                <a:gd name="textAreaLeft" fmla="*/ 0 w 123480"/>
                <a:gd name="textAreaRight" fmla="*/ 123840 w 123480"/>
                <a:gd name="textAreaTop" fmla="*/ 0 h 126720"/>
                <a:gd name="textAreaBottom" fmla="*/ 127080 h 126720"/>
              </a:gdLst>
              <a:ahLst/>
              <a:rect l="textAreaLeft" t="textAreaTop" r="textAreaRight" b="textAreaBottom"/>
              <a:pathLst>
                <a:path w="78" h="80">
                  <a:moveTo>
                    <a:pt x="6" y="80"/>
                  </a:moveTo>
                  <a:lnTo>
                    <a:pt x="0" y="71"/>
                  </a:lnTo>
                  <a:lnTo>
                    <a:pt x="69" y="0"/>
                  </a:lnTo>
                  <a:lnTo>
                    <a:pt x="78" y="9"/>
                  </a:lnTo>
                  <a:lnTo>
                    <a:pt x="6" y="80"/>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68" name="Freeform 18">
              <a:extLst>
                <a:ext uri="{C183D7F6-B498-43B3-948B-1728B52AA6E4}">
                  <adec:decorative xmlns:adec="http://schemas.microsoft.com/office/drawing/2017/decorative" val="1"/>
                </a:ext>
              </a:extLst>
            </p:cNvPr>
            <p:cNvSpPr/>
            <p:nvPr/>
          </p:nvSpPr>
          <p:spPr>
            <a:xfrm>
              <a:off x="4680" y="3549600"/>
              <a:ext cx="147240" cy="480600"/>
            </a:xfrm>
            <a:custGeom>
              <a:avLst/>
              <a:gdLst>
                <a:gd name="textAreaLeft" fmla="*/ 0 w 147240"/>
                <a:gd name="textAreaRight" fmla="*/ 147600 w 147240"/>
                <a:gd name="textAreaTop" fmla="*/ 0 h 480600"/>
                <a:gd name="textAreaBottom" fmla="*/ 480960 h 480600"/>
              </a:gdLst>
              <a:ahLst/>
              <a:rect l="textAreaLeft" t="textAreaTop" r="textAreaRight" b="textAreaBottom"/>
              <a:pathLst>
                <a:path w="93" h="303">
                  <a:moveTo>
                    <a:pt x="93" y="303"/>
                  </a:moveTo>
                  <a:lnTo>
                    <a:pt x="78" y="303"/>
                  </a:lnTo>
                  <a:lnTo>
                    <a:pt x="78" y="78"/>
                  </a:lnTo>
                  <a:lnTo>
                    <a:pt x="0" y="12"/>
                  </a:lnTo>
                  <a:lnTo>
                    <a:pt x="12" y="0"/>
                  </a:lnTo>
                  <a:lnTo>
                    <a:pt x="93" y="69"/>
                  </a:lnTo>
                  <a:lnTo>
                    <a:pt x="93" y="303"/>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69" name="Freeform 19">
              <a:extLst>
                <a:ext uri="{C183D7F6-B498-43B3-948B-1728B52AA6E4}">
                  <adec:decorative xmlns:adec="http://schemas.microsoft.com/office/drawing/2017/decorative" val="1"/>
                </a:ext>
              </a:extLst>
            </p:cNvPr>
            <p:cNvSpPr/>
            <p:nvPr/>
          </p:nvSpPr>
          <p:spPr>
            <a:xfrm>
              <a:off x="142920" y="1382760"/>
              <a:ext cx="142560" cy="475920"/>
            </a:xfrm>
            <a:custGeom>
              <a:avLst/>
              <a:gdLst>
                <a:gd name="textAreaLeft" fmla="*/ 0 w 142560"/>
                <a:gd name="textAreaRight" fmla="*/ 142920 w 142560"/>
                <a:gd name="textAreaTop" fmla="*/ 0 h 475920"/>
                <a:gd name="textAreaBottom" fmla="*/ 476280 h 475920"/>
              </a:gdLst>
              <a:ahLst/>
              <a:rect l="textAreaLeft" t="textAreaTop" r="textAreaRight" b="textAreaBottom"/>
              <a:pathLst>
                <a:path w="90" h="300">
                  <a:moveTo>
                    <a:pt x="90" y="300"/>
                  </a:moveTo>
                  <a:lnTo>
                    <a:pt x="78" y="300"/>
                  </a:lnTo>
                  <a:lnTo>
                    <a:pt x="78" y="84"/>
                  </a:lnTo>
                  <a:lnTo>
                    <a:pt x="0" y="9"/>
                  </a:lnTo>
                  <a:lnTo>
                    <a:pt x="9" y="0"/>
                  </a:lnTo>
                  <a:lnTo>
                    <a:pt x="90" y="81"/>
                  </a:lnTo>
                  <a:lnTo>
                    <a:pt x="90" y="300"/>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70" name="Freeform 20">
              <a:extLst>
                <a:ext uri="{C183D7F6-B498-43B3-948B-1728B52AA6E4}">
                  <adec:decorative xmlns:adec="http://schemas.microsoft.com/office/drawing/2017/decorative" val="1"/>
                </a:ext>
              </a:extLst>
            </p:cNvPr>
            <p:cNvSpPr/>
            <p:nvPr/>
          </p:nvSpPr>
          <p:spPr>
            <a:xfrm>
              <a:off x="219240" y="1849320"/>
              <a:ext cx="114120" cy="107640"/>
            </a:xfrm>
            <a:custGeom>
              <a:avLst/>
              <a:gdLst>
                <a:gd name="textAreaLeft" fmla="*/ 0 w 114120"/>
                <a:gd name="textAreaRight" fmla="*/ 114480 w 114120"/>
                <a:gd name="textAreaTop" fmla="*/ 0 h 107640"/>
                <a:gd name="textAreaBottom" fmla="*/ 108000 h 107640"/>
              </a:gdLst>
              <a:ahLst/>
              <a:rect l="textAreaLeft" t="textAreaTop" r="textAreaRight" b="textAreaBottom"/>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71" name="Rectangle 21">
              <a:extLst>
                <a:ext uri="{C183D7F6-B498-43B3-948B-1728B52AA6E4}">
                  <adec:decorative xmlns:adec="http://schemas.microsoft.com/office/drawing/2017/decorative" val="1"/>
                </a:ext>
              </a:extLst>
            </p:cNvPr>
            <p:cNvSpPr/>
            <p:nvPr/>
          </p:nvSpPr>
          <p:spPr>
            <a:xfrm>
              <a:off x="147600" y="4662360"/>
              <a:ext cx="23400" cy="2180880"/>
            </a:xfrm>
            <a:prstGeom prst="rect">
              <a:avLst/>
            </a:pr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72" name="Freeform 22">
              <a:extLst>
                <a:ext uri="{C183D7F6-B498-43B3-948B-1728B52AA6E4}">
                  <adec:decorative xmlns:adec="http://schemas.microsoft.com/office/drawing/2017/decorative" val="1"/>
                </a:ext>
              </a:extLst>
            </p:cNvPr>
            <p:cNvSpPr/>
            <p:nvPr/>
          </p:nvSpPr>
          <p:spPr>
            <a:xfrm>
              <a:off x="237960" y="5041800"/>
              <a:ext cx="369360" cy="1801440"/>
            </a:xfrm>
            <a:custGeom>
              <a:avLst/>
              <a:gdLst>
                <a:gd name="textAreaLeft" fmla="*/ 0 w 369360"/>
                <a:gd name="textAreaRight" fmla="*/ 369720 w 369360"/>
                <a:gd name="textAreaTop" fmla="*/ 0 h 1801440"/>
                <a:gd name="textAreaBottom" fmla="*/ 1801800 h 1801440"/>
              </a:gdLst>
              <a:ahLst/>
              <a:rect l="textAreaLeft" t="textAreaTop" r="textAreaRight" b="textAreaBottom"/>
              <a:pathLst>
                <a:path w="233" h="1135">
                  <a:moveTo>
                    <a:pt x="15" y="1135"/>
                  </a:moveTo>
                  <a:lnTo>
                    <a:pt x="0" y="1135"/>
                  </a:lnTo>
                  <a:lnTo>
                    <a:pt x="0" y="515"/>
                  </a:lnTo>
                  <a:lnTo>
                    <a:pt x="0" y="512"/>
                  </a:lnTo>
                  <a:lnTo>
                    <a:pt x="218" y="0"/>
                  </a:lnTo>
                  <a:lnTo>
                    <a:pt x="233" y="6"/>
                  </a:lnTo>
                  <a:lnTo>
                    <a:pt x="15" y="518"/>
                  </a:lnTo>
                  <a:lnTo>
                    <a:pt x="15" y="1135"/>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73" name="Freeform 23">
              <a:extLst>
                <a:ext uri="{C183D7F6-B498-43B3-948B-1728B52AA6E4}">
                  <adec:decorative xmlns:adec="http://schemas.microsoft.com/office/drawing/2017/decorative" val="1"/>
                </a:ext>
              </a:extLst>
            </p:cNvPr>
            <p:cNvSpPr/>
            <p:nvPr/>
          </p:nvSpPr>
          <p:spPr>
            <a:xfrm>
              <a:off x="66600" y="4481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74" name="Freeform 24">
              <a:extLst>
                <a:ext uri="{C183D7F6-B498-43B3-948B-1728B52AA6E4}">
                  <adec:decorative xmlns:adec="http://schemas.microsoft.com/office/drawing/2017/decorative" val="1"/>
                </a:ext>
              </a:extLst>
            </p:cNvPr>
            <p:cNvSpPr/>
            <p:nvPr/>
          </p:nvSpPr>
          <p:spPr>
            <a:xfrm>
              <a:off x="0" y="5627520"/>
              <a:ext cx="85320" cy="1215720"/>
            </a:xfrm>
            <a:custGeom>
              <a:avLst/>
              <a:gdLst>
                <a:gd name="textAreaLeft" fmla="*/ 0 w 85320"/>
                <a:gd name="textAreaRight" fmla="*/ 85680 w 85320"/>
                <a:gd name="textAreaTop" fmla="*/ 0 h 1215720"/>
                <a:gd name="textAreaBottom" fmla="*/ 1216080 h 1215720"/>
              </a:gdLst>
              <a:ahLst/>
              <a:rect l="textAreaLeft" t="textAreaTop" r="textAreaRight" b="textAreaBottom"/>
              <a:pathLst>
                <a:path w="54" h="766">
                  <a:moveTo>
                    <a:pt x="54" y="766"/>
                  </a:moveTo>
                  <a:lnTo>
                    <a:pt x="36" y="766"/>
                  </a:lnTo>
                  <a:lnTo>
                    <a:pt x="36" y="149"/>
                  </a:lnTo>
                  <a:lnTo>
                    <a:pt x="0" y="3"/>
                  </a:lnTo>
                  <a:lnTo>
                    <a:pt x="18" y="0"/>
                  </a:lnTo>
                  <a:lnTo>
                    <a:pt x="54" y="146"/>
                  </a:lnTo>
                  <a:lnTo>
                    <a:pt x="54" y="766"/>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75" name="Freeform 25">
              <a:extLst>
                <a:ext uri="{C183D7F6-B498-43B3-948B-1728B52AA6E4}">
                  <adec:decorative xmlns:adec="http://schemas.microsoft.com/office/drawing/2017/decorative" val="1"/>
                </a:ext>
              </a:extLst>
            </p:cNvPr>
            <p:cNvSpPr/>
            <p:nvPr/>
          </p:nvSpPr>
          <p:spPr>
            <a:xfrm>
              <a:off x="541440" y="4867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76" name="Freeform 26">
              <a:extLst>
                <a:ext uri="{C183D7F6-B498-43B3-948B-1728B52AA6E4}">
                  <adec:decorative xmlns:adec="http://schemas.microsoft.com/office/drawing/2017/decorative" val="1"/>
                </a:ext>
              </a:extLst>
            </p:cNvPr>
            <p:cNvSpPr/>
            <p:nvPr/>
          </p:nvSpPr>
          <p:spPr>
            <a:xfrm>
              <a:off x="324000" y="5423040"/>
              <a:ext cx="374400" cy="1425240"/>
            </a:xfrm>
            <a:custGeom>
              <a:avLst/>
              <a:gdLst>
                <a:gd name="textAreaLeft" fmla="*/ 0 w 374400"/>
                <a:gd name="textAreaRight" fmla="*/ 374760 w 374400"/>
                <a:gd name="textAreaTop" fmla="*/ 0 h 1425240"/>
                <a:gd name="textAreaBottom" fmla="*/ 1425600 h 1425240"/>
              </a:gdLst>
              <a:ahLst/>
              <a:rect l="textAreaLeft" t="textAreaTop" r="textAreaRight" b="textAreaBottom"/>
              <a:pathLst>
                <a:path w="236" h="898">
                  <a:moveTo>
                    <a:pt x="18" y="898"/>
                  </a:moveTo>
                  <a:lnTo>
                    <a:pt x="0" y="898"/>
                  </a:lnTo>
                  <a:lnTo>
                    <a:pt x="0" y="515"/>
                  </a:lnTo>
                  <a:lnTo>
                    <a:pt x="3" y="512"/>
                  </a:lnTo>
                  <a:lnTo>
                    <a:pt x="221" y="0"/>
                  </a:lnTo>
                  <a:lnTo>
                    <a:pt x="236" y="6"/>
                  </a:lnTo>
                  <a:lnTo>
                    <a:pt x="18" y="518"/>
                  </a:lnTo>
                  <a:lnTo>
                    <a:pt x="18" y="898"/>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77" name="Freeform 27">
              <a:extLst>
                <a:ext uri="{C183D7F6-B498-43B3-948B-1728B52AA6E4}">
                  <adec:decorative xmlns:adec="http://schemas.microsoft.com/office/drawing/2017/decorative" val="1"/>
                </a:ext>
              </a:extLst>
            </p:cNvPr>
            <p:cNvSpPr/>
            <p:nvPr/>
          </p:nvSpPr>
          <p:spPr>
            <a:xfrm>
              <a:off x="584280" y="594504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15" y="575"/>
                  </a:moveTo>
                  <a:lnTo>
                    <a:pt x="0" y="569"/>
                  </a:lnTo>
                  <a:lnTo>
                    <a:pt x="81" y="383"/>
                  </a:lnTo>
                  <a:lnTo>
                    <a:pt x="81" y="0"/>
                  </a:lnTo>
                  <a:lnTo>
                    <a:pt x="96" y="0"/>
                  </a:lnTo>
                  <a:lnTo>
                    <a:pt x="96" y="386"/>
                  </a:lnTo>
                  <a:lnTo>
                    <a:pt x="15" y="575"/>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78" name="Freeform 28">
              <a:extLst>
                <a:ext uri="{C183D7F6-B498-43B3-948B-1728B52AA6E4}">
                  <adec:decorative xmlns:adec="http://schemas.microsoft.com/office/drawing/2017/decorative" val="1"/>
                </a:ext>
              </a:extLst>
            </p:cNvPr>
            <p:cNvSpPr/>
            <p:nvPr/>
          </p:nvSpPr>
          <p:spPr>
            <a:xfrm>
              <a:off x="627120" y="5246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79" name="Freeform 29">
              <a:extLst>
                <a:ext uri="{C183D7F6-B498-43B3-948B-1728B52AA6E4}">
                  <adec:decorative xmlns:adec="http://schemas.microsoft.com/office/drawing/2017/decorative" val="1"/>
                </a:ext>
              </a:extLst>
            </p:cNvPr>
            <p:cNvSpPr/>
            <p:nvPr/>
          </p:nvSpPr>
          <p:spPr>
            <a:xfrm>
              <a:off x="627120" y="57643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80" name="Freeform 30">
              <a:extLst>
                <a:ext uri="{C183D7F6-B498-43B3-948B-1728B52AA6E4}">
                  <adec:decorative xmlns:adec="http://schemas.microsoft.com/office/drawing/2017/decorative" val="1"/>
                </a:ext>
              </a:extLst>
            </p:cNvPr>
            <p:cNvSpPr/>
            <p:nvPr/>
          </p:nvSpPr>
          <p:spPr>
            <a:xfrm>
              <a:off x="684360" y="6330960"/>
              <a:ext cx="417240" cy="517320"/>
            </a:xfrm>
            <a:custGeom>
              <a:avLst/>
              <a:gdLst>
                <a:gd name="textAreaLeft" fmla="*/ 0 w 417240"/>
                <a:gd name="textAreaRight" fmla="*/ 417600 w 417240"/>
                <a:gd name="textAreaTop" fmla="*/ 0 h 517320"/>
                <a:gd name="textAreaBottom" fmla="*/ 517680 h 517320"/>
              </a:gdLst>
              <a:ahLst/>
              <a:rect l="textAreaLeft" t="textAreaTop" r="textAreaRight" b="textAreaBottom"/>
              <a:pathLst>
                <a:path w="263" h="326">
                  <a:moveTo>
                    <a:pt x="15" y="326"/>
                  </a:moveTo>
                  <a:lnTo>
                    <a:pt x="0" y="320"/>
                  </a:lnTo>
                  <a:lnTo>
                    <a:pt x="45" y="206"/>
                  </a:lnTo>
                  <a:lnTo>
                    <a:pt x="48" y="206"/>
                  </a:lnTo>
                  <a:lnTo>
                    <a:pt x="254" y="0"/>
                  </a:lnTo>
                  <a:lnTo>
                    <a:pt x="263" y="12"/>
                  </a:lnTo>
                  <a:lnTo>
                    <a:pt x="60" y="215"/>
                  </a:lnTo>
                  <a:lnTo>
                    <a:pt x="15" y="326"/>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81" name="Freeform 31">
              <a:extLst>
                <a:ext uri="{C183D7F6-B498-43B3-948B-1728B52AA6E4}">
                  <adec:decorative xmlns:adec="http://schemas.microsoft.com/office/drawing/2017/decorative" val="1"/>
                </a:ext>
              </a:extLst>
            </p:cNvPr>
            <p:cNvSpPr/>
            <p:nvPr/>
          </p:nvSpPr>
          <p:spPr>
            <a:xfrm>
              <a:off x="1063800" y="6221520"/>
              <a:ext cx="156960" cy="147240"/>
            </a:xfrm>
            <a:custGeom>
              <a:avLst/>
              <a:gdLst>
                <a:gd name="textAreaLeft" fmla="*/ 0 w 156960"/>
                <a:gd name="textAreaRight" fmla="*/ 157320 w 156960"/>
                <a:gd name="textAreaTop" fmla="*/ 0 h 147240"/>
                <a:gd name="textAreaBottom" fmla="*/ 147600 h 147240"/>
              </a:gdLst>
              <a:ahLst/>
              <a:rect l="textAreaLeft" t="textAreaTop" r="textAreaRight" b="textAreaBottom"/>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sp>
        <p:nvSpPr>
          <p:cNvPr id="282" name="PlaceHolder 1"/>
          <p:cNvSpPr>
            <a:spLocks noGrp="1"/>
          </p:cNvSpPr>
          <p:nvPr>
            <p:ph type="title"/>
          </p:nvPr>
        </p:nvSpPr>
        <p:spPr>
          <a:xfrm>
            <a:off x="1141560" y="748080"/>
            <a:ext cx="9905760" cy="1116720"/>
          </a:xfrm>
          <a:prstGeom prst="rect">
            <a:avLst/>
          </a:prstGeom>
          <a:noFill/>
          <a:ln w="0">
            <a:noFill/>
          </a:ln>
        </p:spPr>
        <p:txBody>
          <a:bodyPr lIns="91440" rIns="91440" tIns="45720" bIns="45720" anchor="ctr">
            <a:normAutofit/>
          </a:bodyPr>
          <a:p>
            <a:pPr indent="0" algn="ctr" defTabSz="914400">
              <a:lnSpc>
                <a:spcPct val="90000"/>
              </a:lnSpc>
              <a:buNone/>
            </a:pPr>
            <a:r>
              <a:rPr b="0" lang="en-US" sz="4000" spc="-1" strike="noStrike" cap="all">
                <a:solidFill>
                  <a:schemeClr val="dk1"/>
                </a:solidFill>
                <a:latin typeface="Tw Cen MT"/>
              </a:rPr>
              <a:t>Analysis:</a:t>
            </a:r>
            <a:endParaRPr b="0" lang="en-US" sz="4000" spc="-1" strike="noStrike">
              <a:solidFill>
                <a:schemeClr val="dk1"/>
              </a:solidFill>
              <a:latin typeface="Tw Cen MT"/>
            </a:endParaRPr>
          </a:p>
        </p:txBody>
      </p:sp>
      <p:sp>
        <p:nvSpPr>
          <p:cNvPr id="283" name="PlaceHolder 2"/>
          <p:cNvSpPr>
            <a:spLocks noGrp="1"/>
          </p:cNvSpPr>
          <p:nvPr>
            <p:ph/>
          </p:nvPr>
        </p:nvSpPr>
        <p:spPr>
          <a:xfrm>
            <a:off x="1206360" y="2249640"/>
            <a:ext cx="9840600" cy="3541320"/>
          </a:xfrm>
          <a:prstGeom prst="rect">
            <a:avLst/>
          </a:prstGeom>
          <a:noFill/>
          <a:ln w="0">
            <a:noFill/>
          </a:ln>
        </p:spPr>
        <p:txBody>
          <a:bodyPr lIns="91440" rIns="91440" tIns="45720" bIns="45720" anchor="t">
            <a:normAutofit/>
          </a:bodyPr>
          <a:p>
            <a:pPr marL="228600" indent="-228600" defTabSz="914400">
              <a:lnSpc>
                <a:spcPct val="120000"/>
              </a:lnSpc>
              <a:spcBef>
                <a:spcPts val="1001"/>
              </a:spcBef>
              <a:buClr>
                <a:srgbClr val="000000"/>
              </a:buClr>
              <a:buSzPct val="125000"/>
              <a:buFont typeface="Arial"/>
              <a:buChar char="•"/>
            </a:pPr>
            <a:r>
              <a:rPr b="0" lang="en-US" sz="2400" spc="-1" strike="noStrike">
                <a:solidFill>
                  <a:schemeClr val="dk1"/>
                </a:solidFill>
                <a:latin typeface="Tw Cen MT"/>
              </a:rPr>
              <a:t>Minimum Requirements –</a:t>
            </a:r>
            <a:endParaRPr b="0" lang="en-US" sz="2400" spc="-1" strike="noStrike">
              <a:solidFill>
                <a:schemeClr val="dk1"/>
              </a:solidFill>
              <a:latin typeface="Tw Cen MT"/>
            </a:endParaRPr>
          </a:p>
          <a:p>
            <a:pPr lvl="1" marL="685800" indent="-228600" defTabSz="914400">
              <a:lnSpc>
                <a:spcPct val="120000"/>
              </a:lnSpc>
              <a:spcBef>
                <a:spcPts val="499"/>
              </a:spcBef>
              <a:buClr>
                <a:srgbClr val="000000"/>
              </a:buClr>
              <a:buSzPct val="125000"/>
              <a:buFont typeface="Arial"/>
              <a:buChar char="•"/>
            </a:pPr>
            <a:r>
              <a:rPr b="0" lang="en-US" sz="2000" spc="-1" strike="noStrike">
                <a:solidFill>
                  <a:schemeClr val="dk1"/>
                </a:solidFill>
                <a:latin typeface="Tw Cen MT"/>
              </a:rPr>
              <a:t>A means of printing the board</a:t>
            </a:r>
            <a:endParaRPr b="0" lang="en-US" sz="2000" spc="-1" strike="noStrike">
              <a:solidFill>
                <a:schemeClr val="dk1"/>
              </a:solidFill>
              <a:latin typeface="Tw Cen MT"/>
            </a:endParaRPr>
          </a:p>
          <a:p>
            <a:pPr lvl="1" marL="685800" indent="-228600" defTabSz="914400">
              <a:lnSpc>
                <a:spcPct val="120000"/>
              </a:lnSpc>
              <a:spcBef>
                <a:spcPts val="499"/>
              </a:spcBef>
              <a:buClr>
                <a:srgbClr val="000000"/>
              </a:buClr>
              <a:buSzPct val="125000"/>
              <a:buFont typeface="Arial"/>
              <a:buChar char="•"/>
            </a:pPr>
            <a:r>
              <a:rPr b="0" lang="en-US" sz="2000" spc="-1" strike="noStrike">
                <a:solidFill>
                  <a:schemeClr val="dk1"/>
                </a:solidFill>
                <a:latin typeface="Tw Cen MT"/>
              </a:rPr>
              <a:t>Accepting a variable number of players</a:t>
            </a:r>
            <a:endParaRPr b="0" lang="en-US" sz="2000" spc="-1" strike="noStrike">
              <a:solidFill>
                <a:schemeClr val="dk1"/>
              </a:solidFill>
              <a:latin typeface="Tw Cen MT"/>
            </a:endParaRPr>
          </a:p>
          <a:p>
            <a:pPr lvl="1" marL="685800" indent="-228600" defTabSz="914400">
              <a:lnSpc>
                <a:spcPct val="120000"/>
              </a:lnSpc>
              <a:spcBef>
                <a:spcPts val="499"/>
              </a:spcBef>
              <a:buClr>
                <a:srgbClr val="000000"/>
              </a:buClr>
              <a:buSzPct val="125000"/>
              <a:buFont typeface="Arial"/>
              <a:buChar char="•"/>
            </a:pPr>
            <a:r>
              <a:rPr b="0" lang="en-US" sz="2000" spc="-1" strike="noStrike">
                <a:solidFill>
                  <a:schemeClr val="dk1"/>
                </a:solidFill>
                <a:latin typeface="Tw Cen MT"/>
              </a:rPr>
              <a:t>Keeping track of each player’s position</a:t>
            </a:r>
            <a:endParaRPr b="0" lang="en-US" sz="2000" spc="-1" strike="noStrike">
              <a:solidFill>
                <a:schemeClr val="dk1"/>
              </a:solidFill>
              <a:latin typeface="Tw Cen MT"/>
            </a:endParaRPr>
          </a:p>
          <a:p>
            <a:pPr lvl="1" marL="685800" indent="-228600" defTabSz="914400">
              <a:lnSpc>
                <a:spcPct val="120000"/>
              </a:lnSpc>
              <a:spcBef>
                <a:spcPts val="499"/>
              </a:spcBef>
              <a:buClr>
                <a:srgbClr val="000000"/>
              </a:buClr>
              <a:buSzPct val="125000"/>
              <a:buFont typeface="Arial"/>
              <a:buChar char="•"/>
            </a:pPr>
            <a:r>
              <a:rPr b="0" lang="en-US" sz="2000" spc="-1" strike="noStrike">
                <a:solidFill>
                  <a:schemeClr val="dk1"/>
                </a:solidFill>
                <a:latin typeface="Tw Cen MT"/>
              </a:rPr>
              <a:t>Moving each player according to a random dice roll</a:t>
            </a:r>
            <a:endParaRPr b="0" lang="en-US" sz="2000" spc="-1" strike="noStrike">
              <a:solidFill>
                <a:schemeClr val="dk1"/>
              </a:solidFill>
              <a:latin typeface="Tw Cen MT"/>
            </a:endParaRPr>
          </a:p>
          <a:p>
            <a:pPr lvl="1" marL="685800" indent="-228600" defTabSz="914400">
              <a:lnSpc>
                <a:spcPct val="120000"/>
              </a:lnSpc>
              <a:spcBef>
                <a:spcPts val="499"/>
              </a:spcBef>
              <a:buClr>
                <a:srgbClr val="000000"/>
              </a:buClr>
              <a:buSzPct val="125000"/>
              <a:buFont typeface="Arial"/>
              <a:buChar char="•"/>
            </a:pPr>
            <a:r>
              <a:rPr b="0" lang="en-US" sz="2000" spc="-1" strike="noStrike">
                <a:solidFill>
                  <a:schemeClr val="dk1"/>
                </a:solidFill>
                <a:latin typeface="Tw Cen MT"/>
              </a:rPr>
              <a:t>Readjusting player position if they land on a chute or ladder</a:t>
            </a:r>
            <a:endParaRPr b="0" lang="en-US" sz="2000" spc="-1" strike="noStrike">
              <a:solidFill>
                <a:schemeClr val="dk1"/>
              </a:solidFill>
              <a:latin typeface="Tw Cen MT"/>
            </a:endParaRPr>
          </a:p>
          <a:p>
            <a:pPr lvl="1" marL="685800" indent="-228600" defTabSz="914400">
              <a:lnSpc>
                <a:spcPct val="120000"/>
              </a:lnSpc>
              <a:spcBef>
                <a:spcPts val="499"/>
              </a:spcBef>
              <a:buClr>
                <a:srgbClr val="000000"/>
              </a:buClr>
              <a:buSzPct val="125000"/>
              <a:buFont typeface="Arial"/>
              <a:buChar char="•"/>
            </a:pPr>
            <a:r>
              <a:rPr b="0" lang="en-US" sz="2000" spc="-1" strike="noStrike">
                <a:solidFill>
                  <a:schemeClr val="dk1"/>
                </a:solidFill>
                <a:latin typeface="Tw Cen MT"/>
              </a:rPr>
              <a:t>Stopping the game once a player wins (reaches end of board)</a:t>
            </a:r>
            <a:endParaRPr b="0" lang="en-US" sz="2000" spc="-1" strike="noStrike">
              <a:solidFill>
                <a:schemeClr val="dk1"/>
              </a:solidFill>
              <a:latin typeface="Tw Cen MT"/>
            </a:endParaRPr>
          </a:p>
          <a:p>
            <a:pPr indent="0" defTabSz="914400">
              <a:lnSpc>
                <a:spcPct val="120000"/>
              </a:lnSpc>
              <a:spcBef>
                <a:spcPts val="499"/>
              </a:spcBef>
              <a:buNone/>
            </a:pPr>
            <a:endParaRPr b="0" lang="en-US" sz="2000" spc="-1" strike="noStrike">
              <a:solidFill>
                <a:schemeClr val="dk1"/>
              </a:solidFill>
              <a:latin typeface="Tw Cen MT"/>
            </a:endParaRPr>
          </a:p>
          <a:p>
            <a:pPr indent="0" defTabSz="914400">
              <a:lnSpc>
                <a:spcPct val="120000"/>
              </a:lnSpc>
              <a:spcBef>
                <a:spcPts val="499"/>
              </a:spcBef>
              <a:buNone/>
            </a:pPr>
            <a:endParaRPr b="0" lang="en-US" sz="2000" spc="-1" strike="noStrike">
              <a:solidFill>
                <a:schemeClr val="dk1"/>
              </a:solidFill>
              <a:latin typeface="Tw Cen MT"/>
            </a:endParaRPr>
          </a:p>
        </p:txBody>
      </p:sp>
      <p:grpSp>
        <p:nvGrpSpPr>
          <p:cNvPr id="284" name="Group 40">
            <a:extLst>
              <a:ext uri="{C183D7F6-B498-43B3-948B-1728B52AA6E4}">
                <adec:decorative xmlns:adec="http://schemas.microsoft.com/office/drawing/2017/decorative" val="1"/>
              </a:ext>
            </a:extLst>
          </p:cNvPr>
          <p:cNvGrpSpPr/>
          <p:nvPr/>
        </p:nvGrpSpPr>
        <p:grpSpPr>
          <a:xfrm>
            <a:off x="11364840" y="0"/>
            <a:ext cx="674280" cy="6848280"/>
            <a:chOff x="11364840" y="0"/>
            <a:chExt cx="674280" cy="6848280"/>
          </a:xfrm>
        </p:grpSpPr>
        <p:sp>
          <p:nvSpPr>
            <p:cNvPr id="285" name="Freeform 32">
              <a:extLst>
                <a:ext uri="{C183D7F6-B498-43B3-948B-1728B52AA6E4}">
                  <adec:decorative xmlns:adec="http://schemas.microsoft.com/office/drawing/2017/decorative" val="1"/>
                </a:ext>
              </a:extLst>
            </p:cNvPr>
            <p:cNvSpPr/>
            <p:nvPr/>
          </p:nvSpPr>
          <p:spPr>
            <a:xfrm>
              <a:off x="11484000" y="0"/>
              <a:ext cx="417240" cy="512280"/>
            </a:xfrm>
            <a:custGeom>
              <a:avLst/>
              <a:gdLst>
                <a:gd name="textAreaLeft" fmla="*/ 0 w 417240"/>
                <a:gd name="textAreaRight" fmla="*/ 417600 w 417240"/>
                <a:gd name="textAreaTop" fmla="*/ 0 h 512280"/>
                <a:gd name="textAreaBottom" fmla="*/ 512640 h 512280"/>
              </a:gdLst>
              <a:ahLst/>
              <a:rect l="textAreaLeft" t="textAreaTop" r="textAreaRight" b="textAreaBottom"/>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86" name="Freeform 33">
              <a:extLst>
                <a:ext uri="{C183D7F6-B498-43B3-948B-1728B52AA6E4}">
                  <adec:decorative xmlns:adec="http://schemas.microsoft.com/office/drawing/2017/decorative" val="1"/>
                </a:ext>
              </a:extLst>
            </p:cNvPr>
            <p:cNvSpPr/>
            <p:nvPr/>
          </p:nvSpPr>
          <p:spPr>
            <a:xfrm>
              <a:off x="11364840" y="474840"/>
              <a:ext cx="156960" cy="151920"/>
            </a:xfrm>
            <a:custGeom>
              <a:avLst/>
              <a:gdLst>
                <a:gd name="textAreaLeft" fmla="*/ 0 w 156960"/>
                <a:gd name="textAreaRight" fmla="*/ 157320 w 156960"/>
                <a:gd name="textAreaTop" fmla="*/ 0 h 151920"/>
                <a:gd name="textAreaBottom" fmla="*/ 152280 h 151920"/>
              </a:gdLst>
              <a:ahLst/>
              <a:rect l="textAreaLeft" t="textAreaTop" r="textAreaRight" b="textAreaBottom"/>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87" name="Freeform 34">
              <a:extLst>
                <a:ext uri="{C183D7F6-B498-43B3-948B-1728B52AA6E4}">
                  <adec:decorative xmlns:adec="http://schemas.microsoft.com/office/drawing/2017/decorative" val="1"/>
                </a:ext>
              </a:extLst>
            </p:cNvPr>
            <p:cNvSpPr/>
            <p:nvPr/>
          </p:nvSpPr>
          <p:spPr>
            <a:xfrm>
              <a:off x="11631600" y="1539720"/>
              <a:ext cx="188640" cy="190080"/>
            </a:xfrm>
            <a:custGeom>
              <a:avLst/>
              <a:gdLst>
                <a:gd name="textAreaLeft" fmla="*/ 0 w 188640"/>
                <a:gd name="textAreaRight" fmla="*/ 189000 w 18864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88" name="Freeform 35">
              <a:extLst>
                <a:ext uri="{C183D7F6-B498-43B3-948B-1728B52AA6E4}">
                  <adec:decorative xmlns:adec="http://schemas.microsoft.com/office/drawing/2017/decorative" val="1"/>
                </a:ext>
              </a:extLst>
            </p:cNvPr>
            <p:cNvSpPr/>
            <p:nvPr/>
          </p:nvSpPr>
          <p:spPr>
            <a:xfrm>
              <a:off x="11531520" y="5694480"/>
              <a:ext cx="298080" cy="1153800"/>
            </a:xfrm>
            <a:custGeom>
              <a:avLst/>
              <a:gdLst>
                <a:gd name="textAreaLeft" fmla="*/ 0 w 298080"/>
                <a:gd name="textAreaRight" fmla="*/ 298440 w 298080"/>
                <a:gd name="textAreaTop" fmla="*/ 0 h 1153800"/>
                <a:gd name="textAreaBottom" fmla="*/ 1154160 h 1153800"/>
              </a:gdLst>
              <a:ahLst/>
              <a:rect l="textAreaLeft" t="textAreaTop" r="textAreaRight" b="textAreaBottom"/>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89" name="Freeform 36">
              <a:extLst>
                <a:ext uri="{C183D7F6-B498-43B3-948B-1728B52AA6E4}">
                  <adec:decorative xmlns:adec="http://schemas.microsoft.com/office/drawing/2017/decorative" val="1"/>
                </a:ext>
              </a:extLst>
            </p:cNvPr>
            <p:cNvSpPr/>
            <p:nvPr/>
          </p:nvSpPr>
          <p:spPr>
            <a:xfrm>
              <a:off x="11773080" y="5551560"/>
              <a:ext cx="156960" cy="155160"/>
            </a:xfrm>
            <a:custGeom>
              <a:avLst/>
              <a:gdLst>
                <a:gd name="textAreaLeft" fmla="*/ 0 w 156960"/>
                <a:gd name="textAreaRight" fmla="*/ 157320 w 156960"/>
                <a:gd name="textAreaTop" fmla="*/ 0 h 155160"/>
                <a:gd name="textAreaBottom" fmla="*/ 155520 h 155160"/>
              </a:gdLst>
              <a:ahLst/>
              <a:rect l="textAreaLeft" t="textAreaTop" r="textAreaRight" b="textAreaBottom"/>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90" name="Freeform 37">
              <a:extLst>
                <a:ext uri="{C183D7F6-B498-43B3-948B-1728B52AA6E4}">
                  <adec:decorative xmlns:adec="http://schemas.microsoft.com/office/drawing/2017/decorative" val="1"/>
                </a:ext>
              </a:extLst>
            </p:cNvPr>
            <p:cNvSpPr/>
            <p:nvPr/>
          </p:nvSpPr>
          <p:spPr>
            <a:xfrm>
              <a:off x="11711160" y="4680"/>
              <a:ext cx="304560" cy="1544400"/>
            </a:xfrm>
            <a:custGeom>
              <a:avLst/>
              <a:gdLst>
                <a:gd name="textAreaLeft" fmla="*/ 0 w 304560"/>
                <a:gd name="textAreaRight" fmla="*/ 304920 w 304560"/>
                <a:gd name="textAreaTop" fmla="*/ 0 h 1544400"/>
                <a:gd name="textAreaBottom" fmla="*/ 1544760 h 1544400"/>
              </a:gdLst>
              <a:ahLst/>
              <a:rect l="textAreaLeft" t="textAreaTop" r="textAreaRight" b="textAreaBottom"/>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91" name="Freeform 38">
              <a:extLst>
                <a:ext uri="{C183D7F6-B498-43B3-948B-1728B52AA6E4}">
                  <adec:decorative xmlns:adec="http://schemas.microsoft.com/office/drawing/2017/decorative" val="1"/>
                </a:ext>
              </a:extLst>
            </p:cNvPr>
            <p:cNvSpPr/>
            <p:nvPr/>
          </p:nvSpPr>
          <p:spPr>
            <a:xfrm>
              <a:off x="11636280" y="4867200"/>
              <a:ext cx="188640" cy="188640"/>
            </a:xfrm>
            <a:custGeom>
              <a:avLst/>
              <a:gdLst>
                <a:gd name="textAreaLeft" fmla="*/ 0 w 188640"/>
                <a:gd name="textAreaRight" fmla="*/ 189000 w 18864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92" name="Freeform 39">
              <a:extLst>
                <a:ext uri="{C183D7F6-B498-43B3-948B-1728B52AA6E4}">
                  <adec:decorative xmlns:adec="http://schemas.microsoft.com/office/drawing/2017/decorative" val="1"/>
                </a:ext>
              </a:extLst>
            </p:cNvPr>
            <p:cNvSpPr/>
            <p:nvPr/>
          </p:nvSpPr>
          <p:spPr>
            <a:xfrm>
              <a:off x="11441160" y="5046840"/>
              <a:ext cx="307440" cy="1801440"/>
            </a:xfrm>
            <a:custGeom>
              <a:avLst/>
              <a:gdLst>
                <a:gd name="textAreaLeft" fmla="*/ 0 w 307440"/>
                <a:gd name="textAreaRight" fmla="*/ 307800 w 307440"/>
                <a:gd name="textAreaTop" fmla="*/ 0 h 1801440"/>
                <a:gd name="textAreaBottom" fmla="*/ 1801800 h 1801440"/>
              </a:gdLst>
              <a:ahLst/>
              <a:rect l="textAreaLeft" t="textAreaTop" r="textAreaRight" b="textAreaBottom"/>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93" name="Freeform 40">
              <a:extLst>
                <a:ext uri="{C183D7F6-B498-43B3-948B-1728B52AA6E4}">
                  <adec:decorative xmlns:adec="http://schemas.microsoft.com/office/drawing/2017/decorative" val="1"/>
                </a:ext>
              </a:extLst>
            </p:cNvPr>
            <p:cNvSpPr/>
            <p:nvPr/>
          </p:nvSpPr>
          <p:spPr>
            <a:xfrm>
              <a:off x="11849040" y="641664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94" name="Rectangle 41">
              <a:extLst>
                <a:ext uri="{C183D7F6-B498-43B3-948B-1728B52AA6E4}">
                  <adec:decorative xmlns:adec="http://schemas.microsoft.com/office/drawing/2017/decorative" val="1"/>
                </a:ext>
              </a:extLst>
            </p:cNvPr>
            <p:cNvSpPr/>
            <p:nvPr/>
          </p:nvSpPr>
          <p:spPr>
            <a:xfrm>
              <a:off x="11939760" y="6595920"/>
              <a:ext cx="23400" cy="252000"/>
            </a:xfrm>
            <a:prstGeom prst="rect">
              <a:avLst/>
            </a:pr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ff"/>
            </a:gs>
            <a:gs pos="100000">
              <a:srgbClr val="a7a7a7"/>
            </a:gs>
          </a:gsLst>
          <a:lin ang="5040000"/>
        </a:gradFill>
      </p:bgPr>
    </p:bg>
    <p:spTree>
      <p:nvGrpSpPr>
        <p:cNvPr id="1" name=""/>
        <p:cNvGrpSpPr/>
        <p:nvPr/>
      </p:nvGrpSpPr>
      <p:grpSpPr>
        <a:xfrm>
          <a:off x="0" y="0"/>
          <a:ext cx="0" cy="0"/>
          <a:chOff x="0" y="0"/>
          <a:chExt cx="0" cy="0"/>
        </a:xfrm>
      </p:grpSpPr>
      <p:sp useBgFill="1">
        <p:nvSpPr>
          <p:cNvPr id="295"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pic>
        <p:nvPicPr>
          <p:cNvPr id="296" name="Picture 2" descr="">
            <a:extLst>
              <a:ext uri="{C183D7F6-B498-43B3-948B-1728B52AA6E4}">
                <adec:decorative xmlns:adec="http://schemas.microsoft.com/office/drawing/2017/decorative" val="1"/>
              </a:ext>
            </a:extLst>
          </p:cNvPr>
          <p:cNvPicPr/>
          <p:nvPr/>
        </p:nvPicPr>
        <p:blipFill>
          <a:blip r:embed="rId1">
            <a:alphaModFix amt="30000"/>
          </a:blip>
          <a:stretch/>
        </p:blipFill>
        <p:spPr>
          <a:xfrm>
            <a:off x="0" y="0"/>
            <a:ext cx="12191760" cy="6857640"/>
          </a:xfrm>
          <a:prstGeom prst="rect">
            <a:avLst/>
          </a:prstGeom>
          <a:ln w="0">
            <a:noFill/>
          </a:ln>
        </p:spPr>
      </p:pic>
      <p:grpSp>
        <p:nvGrpSpPr>
          <p:cNvPr id="297" name="Group 11">
            <a:extLst>
              <a:ext uri="{C183D7F6-B498-43B3-948B-1728B52AA6E4}">
                <adec:decorative xmlns:adec="http://schemas.microsoft.com/office/drawing/2017/decorative" val="1"/>
              </a:ext>
            </a:extLst>
          </p:cNvPr>
          <p:cNvGrpSpPr/>
          <p:nvPr/>
        </p:nvGrpSpPr>
        <p:grpSpPr>
          <a:xfrm>
            <a:off x="0" y="0"/>
            <a:ext cx="1220760" cy="6857640"/>
            <a:chOff x="0" y="0"/>
            <a:chExt cx="1220760" cy="6857640"/>
          </a:xfrm>
        </p:grpSpPr>
        <p:sp>
          <p:nvSpPr>
            <p:cNvPr id="298" name="Rectangle 5">
              <a:extLst>
                <a:ext uri="{C183D7F6-B498-43B3-948B-1728B52AA6E4}">
                  <adec:decorative xmlns:adec="http://schemas.microsoft.com/office/drawing/2017/decorative" val="1"/>
                </a:ext>
              </a:extLst>
            </p:cNvPr>
            <p:cNvSpPr/>
            <p:nvPr/>
          </p:nvSpPr>
          <p:spPr>
            <a:xfrm>
              <a:off x="128520" y="4680"/>
              <a:ext cx="23400" cy="2180880"/>
            </a:xfrm>
            <a:prstGeom prst="rect">
              <a:avLst/>
            </a:pr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299" name="Freeform 6">
              <a:extLst>
                <a:ext uri="{C183D7F6-B498-43B3-948B-1728B52AA6E4}">
                  <adec:decorative xmlns:adec="http://schemas.microsoft.com/office/drawing/2017/decorative" val="1"/>
                </a:ext>
              </a:extLst>
            </p:cNvPr>
            <p:cNvSpPr/>
            <p:nvPr/>
          </p:nvSpPr>
          <p:spPr>
            <a:xfrm>
              <a:off x="47520" y="217656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00" name="Freeform 7">
              <a:extLst>
                <a:ext uri="{C183D7F6-B498-43B3-948B-1728B52AA6E4}">
                  <adec:decorative xmlns:adec="http://schemas.microsoft.com/office/drawing/2017/decorative" val="1"/>
                </a:ext>
              </a:extLst>
            </p:cNvPr>
            <p:cNvSpPr/>
            <p:nvPr/>
          </p:nvSpPr>
          <p:spPr>
            <a:xfrm>
              <a:off x="42840" y="4021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01" name="Freeform 8">
              <a:extLst>
                <a:ext uri="{C183D7F6-B498-43B3-948B-1728B52AA6E4}">
                  <adec:decorative xmlns:adec="http://schemas.microsoft.com/office/drawing/2017/decorative" val="1"/>
                </a:ext>
              </a:extLst>
            </p:cNvPr>
            <p:cNvSpPr/>
            <p:nvPr/>
          </p:nvSpPr>
          <p:spPr>
            <a:xfrm>
              <a:off x="214200" y="4680"/>
              <a:ext cx="369360" cy="1810800"/>
            </a:xfrm>
            <a:custGeom>
              <a:avLst/>
              <a:gdLst>
                <a:gd name="textAreaLeft" fmla="*/ 0 w 369360"/>
                <a:gd name="textAreaRight" fmla="*/ 369720 w 369360"/>
                <a:gd name="textAreaTop" fmla="*/ 0 h 1810800"/>
                <a:gd name="textAreaBottom" fmla="*/ 1811160 h 1810800"/>
              </a:gdLst>
              <a:ahLst/>
              <a:rect l="textAreaLeft" t="textAreaTop" r="textAreaRight" b="textAreaBottom"/>
              <a:pathLst>
                <a:path w="233" h="1141">
                  <a:moveTo>
                    <a:pt x="218" y="1141"/>
                  </a:moveTo>
                  <a:lnTo>
                    <a:pt x="0" y="626"/>
                  </a:lnTo>
                  <a:lnTo>
                    <a:pt x="0" y="0"/>
                  </a:lnTo>
                  <a:lnTo>
                    <a:pt x="15" y="0"/>
                  </a:lnTo>
                  <a:lnTo>
                    <a:pt x="15" y="623"/>
                  </a:lnTo>
                  <a:lnTo>
                    <a:pt x="233" y="1135"/>
                  </a:lnTo>
                  <a:lnTo>
                    <a:pt x="218" y="1141"/>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02" name="Freeform 9">
              <a:extLst>
                <a:ext uri="{C183D7F6-B498-43B3-948B-1728B52AA6E4}">
                  <adec:decorative xmlns:adec="http://schemas.microsoft.com/office/drawing/2017/decorative" val="1"/>
                </a:ext>
              </a:extLst>
            </p:cNvPr>
            <p:cNvSpPr/>
            <p:nvPr/>
          </p:nvSpPr>
          <p:spPr>
            <a:xfrm>
              <a:off x="517680" y="18018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03" name="Freeform 10">
              <a:extLst>
                <a:ext uri="{C183D7F6-B498-43B3-948B-1728B52AA6E4}">
                  <adec:decorative xmlns:adec="http://schemas.microsoft.com/office/drawing/2017/decorative" val="1"/>
                </a:ext>
              </a:extLst>
            </p:cNvPr>
            <p:cNvSpPr/>
            <p:nvPr/>
          </p:nvSpPr>
          <p:spPr>
            <a:xfrm>
              <a:off x="299880" y="4680"/>
              <a:ext cx="369360" cy="1429920"/>
            </a:xfrm>
            <a:custGeom>
              <a:avLst/>
              <a:gdLst>
                <a:gd name="textAreaLeft" fmla="*/ 0 w 369360"/>
                <a:gd name="textAreaRight" fmla="*/ 369720 w 369360"/>
                <a:gd name="textAreaTop" fmla="*/ 0 h 1429920"/>
                <a:gd name="textAreaBottom" fmla="*/ 1430280 h 1429920"/>
              </a:gdLst>
              <a:ahLst/>
              <a:rect l="textAreaLeft" t="textAreaTop" r="textAreaRight" b="textAreaBottom"/>
              <a:pathLst>
                <a:path w="233" h="901">
                  <a:moveTo>
                    <a:pt x="221" y="901"/>
                  </a:moveTo>
                  <a:lnTo>
                    <a:pt x="0" y="383"/>
                  </a:lnTo>
                  <a:lnTo>
                    <a:pt x="0" y="0"/>
                  </a:lnTo>
                  <a:lnTo>
                    <a:pt x="18" y="0"/>
                  </a:lnTo>
                  <a:lnTo>
                    <a:pt x="18" y="380"/>
                  </a:lnTo>
                  <a:lnTo>
                    <a:pt x="233" y="895"/>
                  </a:lnTo>
                  <a:lnTo>
                    <a:pt x="221" y="901"/>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04" name="Freeform 11">
              <a:extLst>
                <a:ext uri="{C183D7F6-B498-43B3-948B-1728B52AA6E4}">
                  <adec:decorative xmlns:adec="http://schemas.microsoft.com/office/drawing/2017/decorative" val="1"/>
                </a:ext>
              </a:extLst>
            </p:cNvPr>
            <p:cNvSpPr/>
            <p:nvPr/>
          </p:nvSpPr>
          <p:spPr>
            <a:xfrm>
              <a:off x="560520" y="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96" y="575"/>
                  </a:moveTo>
                  <a:lnTo>
                    <a:pt x="78" y="575"/>
                  </a:lnTo>
                  <a:lnTo>
                    <a:pt x="78" y="192"/>
                  </a:lnTo>
                  <a:lnTo>
                    <a:pt x="0" y="6"/>
                  </a:lnTo>
                  <a:lnTo>
                    <a:pt x="15" y="0"/>
                  </a:lnTo>
                  <a:lnTo>
                    <a:pt x="96" y="189"/>
                  </a:lnTo>
                  <a:lnTo>
                    <a:pt x="96" y="575"/>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05" name="Freeform 12">
              <a:extLst>
                <a:ext uri="{C183D7F6-B498-43B3-948B-1728B52AA6E4}">
                  <adec:decorative xmlns:adec="http://schemas.microsoft.com/office/drawing/2017/decorative" val="1"/>
                </a:ext>
              </a:extLst>
            </p:cNvPr>
            <p:cNvSpPr/>
            <p:nvPr/>
          </p:nvSpPr>
          <p:spPr>
            <a:xfrm>
              <a:off x="603360" y="14209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06" name="Freeform 13">
              <a:extLst>
                <a:ext uri="{C183D7F6-B498-43B3-948B-1728B52AA6E4}">
                  <adec:decorative xmlns:adec="http://schemas.microsoft.com/office/drawing/2017/decorative" val="1"/>
                </a:ext>
              </a:extLst>
            </p:cNvPr>
            <p:cNvSpPr/>
            <p:nvPr/>
          </p:nvSpPr>
          <p:spPr>
            <a:xfrm>
              <a:off x="60336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07" name="Freeform 14">
              <a:extLst>
                <a:ext uri="{C183D7F6-B498-43B3-948B-1728B52AA6E4}">
                  <adec:decorative xmlns:adec="http://schemas.microsoft.com/office/drawing/2017/decorative" val="1"/>
                </a:ext>
              </a:extLst>
            </p:cNvPr>
            <p:cNvSpPr/>
            <p:nvPr/>
          </p:nvSpPr>
          <p:spPr>
            <a:xfrm>
              <a:off x="655560" y="0"/>
              <a:ext cx="421920" cy="526680"/>
            </a:xfrm>
            <a:custGeom>
              <a:avLst/>
              <a:gdLst>
                <a:gd name="textAreaLeft" fmla="*/ 0 w 421920"/>
                <a:gd name="textAreaRight" fmla="*/ 422280 w 421920"/>
                <a:gd name="textAreaTop" fmla="*/ 0 h 526680"/>
                <a:gd name="textAreaBottom" fmla="*/ 527040 h 526680"/>
              </a:gdLst>
              <a:ahLst/>
              <a:rect l="textAreaLeft" t="textAreaTop" r="textAreaRight" b="textAreaBottom"/>
              <a:pathLst>
                <a:path w="266" h="332">
                  <a:moveTo>
                    <a:pt x="257" y="332"/>
                  </a:moveTo>
                  <a:lnTo>
                    <a:pt x="48" y="123"/>
                  </a:lnTo>
                  <a:lnTo>
                    <a:pt x="0" y="6"/>
                  </a:lnTo>
                  <a:lnTo>
                    <a:pt x="15" y="0"/>
                  </a:lnTo>
                  <a:lnTo>
                    <a:pt x="63" y="114"/>
                  </a:lnTo>
                  <a:lnTo>
                    <a:pt x="266" y="320"/>
                  </a:lnTo>
                  <a:lnTo>
                    <a:pt x="257" y="332"/>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08" name="Freeform 15">
              <a:extLst>
                <a:ext uri="{C183D7F6-B498-43B3-948B-1728B52AA6E4}">
                  <adec:decorative xmlns:adec="http://schemas.microsoft.com/office/drawing/2017/decorative" val="1"/>
                </a:ext>
              </a:extLst>
            </p:cNvPr>
            <p:cNvSpPr/>
            <p:nvPr/>
          </p:nvSpPr>
          <p:spPr>
            <a:xfrm>
              <a:off x="1035000" y="488880"/>
              <a:ext cx="161640" cy="147240"/>
            </a:xfrm>
            <a:custGeom>
              <a:avLst/>
              <a:gdLst>
                <a:gd name="textAreaLeft" fmla="*/ 0 w 161640"/>
                <a:gd name="textAreaRight" fmla="*/ 162000 w 161640"/>
                <a:gd name="textAreaTop" fmla="*/ 0 h 147240"/>
                <a:gd name="textAreaBottom" fmla="*/ 147600 h 147240"/>
              </a:gdLst>
              <a:ahLst/>
              <a:rect l="textAreaLeft" t="textAreaTop" r="textAreaRight" b="textAreaBottom"/>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09" name="Line 16">
              <a:extLst>
                <a:ext uri="{C183D7F6-B498-43B3-948B-1728B52AA6E4}">
                  <adec:decorative xmlns:adec="http://schemas.microsoft.com/office/drawing/2017/decorative" val="1"/>
                </a:ext>
              </a:extLst>
            </p:cNvPr>
            <p:cNvSpPr/>
            <p:nvPr/>
          </p:nvSpPr>
          <p:spPr>
            <a:xfrm>
              <a:off x="9360" y="9360"/>
              <a:ext cx="360" cy="360"/>
            </a:xfrm>
            <a:prstGeom prst="line">
              <a:avLst/>
            </a:prstGeom>
            <a:ln w="15">
              <a:solidFill>
                <a:srgbClr val="ffffff"/>
              </a:solidFill>
            </a:ln>
          </p:spPr>
          <p:style>
            <a:lnRef idx="0"/>
            <a:fillRef idx="0"/>
            <a:effectRef idx="0"/>
            <a:fontRef idx="minor"/>
          </p:style>
          <p:txBody>
            <a:bodyPr lIns="90000" rIns="90000" tIns="-44640" bIns="-44640" anchor="t">
              <a:noAutofit/>
            </a:bodyPr>
            <a:p>
              <a:endParaRPr b="0" lang="en-US" sz="1800" spc="-1" strike="noStrike">
                <a:solidFill>
                  <a:schemeClr val="dk1"/>
                </a:solidFill>
                <a:latin typeface="Tw Cen MT"/>
              </a:endParaRPr>
            </a:p>
          </p:txBody>
        </p:sp>
        <p:sp>
          <p:nvSpPr>
            <p:cNvPr id="310" name="Freeform 17">
              <a:extLst>
                <a:ext uri="{C183D7F6-B498-43B3-948B-1728B52AA6E4}">
                  <adec:decorative xmlns:adec="http://schemas.microsoft.com/office/drawing/2017/decorative" val="1"/>
                </a:ext>
              </a:extLst>
            </p:cNvPr>
            <p:cNvSpPr/>
            <p:nvPr/>
          </p:nvSpPr>
          <p:spPr>
            <a:xfrm>
              <a:off x="23760" y="1801800"/>
              <a:ext cx="123480" cy="126720"/>
            </a:xfrm>
            <a:custGeom>
              <a:avLst/>
              <a:gdLst>
                <a:gd name="textAreaLeft" fmla="*/ 0 w 123480"/>
                <a:gd name="textAreaRight" fmla="*/ 123840 w 123480"/>
                <a:gd name="textAreaTop" fmla="*/ 0 h 126720"/>
                <a:gd name="textAreaBottom" fmla="*/ 127080 h 126720"/>
              </a:gdLst>
              <a:ahLst/>
              <a:rect l="textAreaLeft" t="textAreaTop" r="textAreaRight" b="textAreaBottom"/>
              <a:pathLst>
                <a:path w="78" h="80">
                  <a:moveTo>
                    <a:pt x="6" y="80"/>
                  </a:moveTo>
                  <a:lnTo>
                    <a:pt x="0" y="71"/>
                  </a:lnTo>
                  <a:lnTo>
                    <a:pt x="69" y="0"/>
                  </a:lnTo>
                  <a:lnTo>
                    <a:pt x="78" y="9"/>
                  </a:lnTo>
                  <a:lnTo>
                    <a:pt x="6" y="80"/>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11" name="Freeform 18">
              <a:extLst>
                <a:ext uri="{C183D7F6-B498-43B3-948B-1728B52AA6E4}">
                  <adec:decorative xmlns:adec="http://schemas.microsoft.com/office/drawing/2017/decorative" val="1"/>
                </a:ext>
              </a:extLst>
            </p:cNvPr>
            <p:cNvSpPr/>
            <p:nvPr/>
          </p:nvSpPr>
          <p:spPr>
            <a:xfrm>
              <a:off x="4680" y="3549600"/>
              <a:ext cx="147240" cy="480600"/>
            </a:xfrm>
            <a:custGeom>
              <a:avLst/>
              <a:gdLst>
                <a:gd name="textAreaLeft" fmla="*/ 0 w 147240"/>
                <a:gd name="textAreaRight" fmla="*/ 147600 w 147240"/>
                <a:gd name="textAreaTop" fmla="*/ 0 h 480600"/>
                <a:gd name="textAreaBottom" fmla="*/ 480960 h 480600"/>
              </a:gdLst>
              <a:ahLst/>
              <a:rect l="textAreaLeft" t="textAreaTop" r="textAreaRight" b="textAreaBottom"/>
              <a:pathLst>
                <a:path w="93" h="303">
                  <a:moveTo>
                    <a:pt x="93" y="303"/>
                  </a:moveTo>
                  <a:lnTo>
                    <a:pt x="78" y="303"/>
                  </a:lnTo>
                  <a:lnTo>
                    <a:pt x="78" y="78"/>
                  </a:lnTo>
                  <a:lnTo>
                    <a:pt x="0" y="12"/>
                  </a:lnTo>
                  <a:lnTo>
                    <a:pt x="12" y="0"/>
                  </a:lnTo>
                  <a:lnTo>
                    <a:pt x="93" y="69"/>
                  </a:lnTo>
                  <a:lnTo>
                    <a:pt x="93" y="303"/>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12" name="Freeform 19">
              <a:extLst>
                <a:ext uri="{C183D7F6-B498-43B3-948B-1728B52AA6E4}">
                  <adec:decorative xmlns:adec="http://schemas.microsoft.com/office/drawing/2017/decorative" val="1"/>
                </a:ext>
              </a:extLst>
            </p:cNvPr>
            <p:cNvSpPr/>
            <p:nvPr/>
          </p:nvSpPr>
          <p:spPr>
            <a:xfrm>
              <a:off x="142920" y="1382760"/>
              <a:ext cx="142560" cy="475920"/>
            </a:xfrm>
            <a:custGeom>
              <a:avLst/>
              <a:gdLst>
                <a:gd name="textAreaLeft" fmla="*/ 0 w 142560"/>
                <a:gd name="textAreaRight" fmla="*/ 142920 w 142560"/>
                <a:gd name="textAreaTop" fmla="*/ 0 h 475920"/>
                <a:gd name="textAreaBottom" fmla="*/ 476280 h 475920"/>
              </a:gdLst>
              <a:ahLst/>
              <a:rect l="textAreaLeft" t="textAreaTop" r="textAreaRight" b="textAreaBottom"/>
              <a:pathLst>
                <a:path w="90" h="300">
                  <a:moveTo>
                    <a:pt x="90" y="300"/>
                  </a:moveTo>
                  <a:lnTo>
                    <a:pt x="78" y="300"/>
                  </a:lnTo>
                  <a:lnTo>
                    <a:pt x="78" y="84"/>
                  </a:lnTo>
                  <a:lnTo>
                    <a:pt x="0" y="9"/>
                  </a:lnTo>
                  <a:lnTo>
                    <a:pt x="9" y="0"/>
                  </a:lnTo>
                  <a:lnTo>
                    <a:pt x="90" y="81"/>
                  </a:lnTo>
                  <a:lnTo>
                    <a:pt x="90" y="300"/>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13" name="Freeform 20">
              <a:extLst>
                <a:ext uri="{C183D7F6-B498-43B3-948B-1728B52AA6E4}">
                  <adec:decorative xmlns:adec="http://schemas.microsoft.com/office/drawing/2017/decorative" val="1"/>
                </a:ext>
              </a:extLst>
            </p:cNvPr>
            <p:cNvSpPr/>
            <p:nvPr/>
          </p:nvSpPr>
          <p:spPr>
            <a:xfrm>
              <a:off x="219240" y="1849320"/>
              <a:ext cx="114120" cy="107640"/>
            </a:xfrm>
            <a:custGeom>
              <a:avLst/>
              <a:gdLst>
                <a:gd name="textAreaLeft" fmla="*/ 0 w 114120"/>
                <a:gd name="textAreaRight" fmla="*/ 114480 w 114120"/>
                <a:gd name="textAreaTop" fmla="*/ 0 h 107640"/>
                <a:gd name="textAreaBottom" fmla="*/ 108000 h 107640"/>
              </a:gdLst>
              <a:ahLst/>
              <a:rect l="textAreaLeft" t="textAreaTop" r="textAreaRight" b="textAreaBottom"/>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14" name="Rectangle 21">
              <a:extLst>
                <a:ext uri="{C183D7F6-B498-43B3-948B-1728B52AA6E4}">
                  <adec:decorative xmlns:adec="http://schemas.microsoft.com/office/drawing/2017/decorative" val="1"/>
                </a:ext>
              </a:extLst>
            </p:cNvPr>
            <p:cNvSpPr/>
            <p:nvPr/>
          </p:nvSpPr>
          <p:spPr>
            <a:xfrm>
              <a:off x="147600" y="4662360"/>
              <a:ext cx="23400" cy="2180880"/>
            </a:xfrm>
            <a:prstGeom prst="rect">
              <a:avLst/>
            </a:pr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15" name="Freeform 22">
              <a:extLst>
                <a:ext uri="{C183D7F6-B498-43B3-948B-1728B52AA6E4}">
                  <adec:decorative xmlns:adec="http://schemas.microsoft.com/office/drawing/2017/decorative" val="1"/>
                </a:ext>
              </a:extLst>
            </p:cNvPr>
            <p:cNvSpPr/>
            <p:nvPr/>
          </p:nvSpPr>
          <p:spPr>
            <a:xfrm>
              <a:off x="237960" y="5041800"/>
              <a:ext cx="369360" cy="1801440"/>
            </a:xfrm>
            <a:custGeom>
              <a:avLst/>
              <a:gdLst>
                <a:gd name="textAreaLeft" fmla="*/ 0 w 369360"/>
                <a:gd name="textAreaRight" fmla="*/ 369720 w 369360"/>
                <a:gd name="textAreaTop" fmla="*/ 0 h 1801440"/>
                <a:gd name="textAreaBottom" fmla="*/ 1801800 h 1801440"/>
              </a:gdLst>
              <a:ahLst/>
              <a:rect l="textAreaLeft" t="textAreaTop" r="textAreaRight" b="textAreaBottom"/>
              <a:pathLst>
                <a:path w="233" h="1135">
                  <a:moveTo>
                    <a:pt x="15" y="1135"/>
                  </a:moveTo>
                  <a:lnTo>
                    <a:pt x="0" y="1135"/>
                  </a:lnTo>
                  <a:lnTo>
                    <a:pt x="0" y="515"/>
                  </a:lnTo>
                  <a:lnTo>
                    <a:pt x="0" y="512"/>
                  </a:lnTo>
                  <a:lnTo>
                    <a:pt x="218" y="0"/>
                  </a:lnTo>
                  <a:lnTo>
                    <a:pt x="233" y="6"/>
                  </a:lnTo>
                  <a:lnTo>
                    <a:pt x="15" y="518"/>
                  </a:lnTo>
                  <a:lnTo>
                    <a:pt x="15" y="1135"/>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16" name="Freeform 23">
              <a:extLst>
                <a:ext uri="{C183D7F6-B498-43B3-948B-1728B52AA6E4}">
                  <adec:decorative xmlns:adec="http://schemas.microsoft.com/office/drawing/2017/decorative" val="1"/>
                </a:ext>
              </a:extLst>
            </p:cNvPr>
            <p:cNvSpPr/>
            <p:nvPr/>
          </p:nvSpPr>
          <p:spPr>
            <a:xfrm>
              <a:off x="66600" y="4481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17" name="Freeform 24">
              <a:extLst>
                <a:ext uri="{C183D7F6-B498-43B3-948B-1728B52AA6E4}">
                  <adec:decorative xmlns:adec="http://schemas.microsoft.com/office/drawing/2017/decorative" val="1"/>
                </a:ext>
              </a:extLst>
            </p:cNvPr>
            <p:cNvSpPr/>
            <p:nvPr/>
          </p:nvSpPr>
          <p:spPr>
            <a:xfrm>
              <a:off x="0" y="5627520"/>
              <a:ext cx="85320" cy="1215720"/>
            </a:xfrm>
            <a:custGeom>
              <a:avLst/>
              <a:gdLst>
                <a:gd name="textAreaLeft" fmla="*/ 0 w 85320"/>
                <a:gd name="textAreaRight" fmla="*/ 85680 w 85320"/>
                <a:gd name="textAreaTop" fmla="*/ 0 h 1215720"/>
                <a:gd name="textAreaBottom" fmla="*/ 1216080 h 1215720"/>
              </a:gdLst>
              <a:ahLst/>
              <a:rect l="textAreaLeft" t="textAreaTop" r="textAreaRight" b="textAreaBottom"/>
              <a:pathLst>
                <a:path w="54" h="766">
                  <a:moveTo>
                    <a:pt x="54" y="766"/>
                  </a:moveTo>
                  <a:lnTo>
                    <a:pt x="36" y="766"/>
                  </a:lnTo>
                  <a:lnTo>
                    <a:pt x="36" y="149"/>
                  </a:lnTo>
                  <a:lnTo>
                    <a:pt x="0" y="3"/>
                  </a:lnTo>
                  <a:lnTo>
                    <a:pt x="18" y="0"/>
                  </a:lnTo>
                  <a:lnTo>
                    <a:pt x="54" y="146"/>
                  </a:lnTo>
                  <a:lnTo>
                    <a:pt x="54" y="766"/>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18" name="Freeform 25">
              <a:extLst>
                <a:ext uri="{C183D7F6-B498-43B3-948B-1728B52AA6E4}">
                  <adec:decorative xmlns:adec="http://schemas.microsoft.com/office/drawing/2017/decorative" val="1"/>
                </a:ext>
              </a:extLst>
            </p:cNvPr>
            <p:cNvSpPr/>
            <p:nvPr/>
          </p:nvSpPr>
          <p:spPr>
            <a:xfrm>
              <a:off x="541440" y="4867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19" name="Freeform 26">
              <a:extLst>
                <a:ext uri="{C183D7F6-B498-43B3-948B-1728B52AA6E4}">
                  <adec:decorative xmlns:adec="http://schemas.microsoft.com/office/drawing/2017/decorative" val="1"/>
                </a:ext>
              </a:extLst>
            </p:cNvPr>
            <p:cNvSpPr/>
            <p:nvPr/>
          </p:nvSpPr>
          <p:spPr>
            <a:xfrm>
              <a:off x="324000" y="5423040"/>
              <a:ext cx="374400" cy="1425240"/>
            </a:xfrm>
            <a:custGeom>
              <a:avLst/>
              <a:gdLst>
                <a:gd name="textAreaLeft" fmla="*/ 0 w 374400"/>
                <a:gd name="textAreaRight" fmla="*/ 374760 w 374400"/>
                <a:gd name="textAreaTop" fmla="*/ 0 h 1425240"/>
                <a:gd name="textAreaBottom" fmla="*/ 1425600 h 1425240"/>
              </a:gdLst>
              <a:ahLst/>
              <a:rect l="textAreaLeft" t="textAreaTop" r="textAreaRight" b="textAreaBottom"/>
              <a:pathLst>
                <a:path w="236" h="898">
                  <a:moveTo>
                    <a:pt x="18" y="898"/>
                  </a:moveTo>
                  <a:lnTo>
                    <a:pt x="0" y="898"/>
                  </a:lnTo>
                  <a:lnTo>
                    <a:pt x="0" y="515"/>
                  </a:lnTo>
                  <a:lnTo>
                    <a:pt x="3" y="512"/>
                  </a:lnTo>
                  <a:lnTo>
                    <a:pt x="221" y="0"/>
                  </a:lnTo>
                  <a:lnTo>
                    <a:pt x="236" y="6"/>
                  </a:lnTo>
                  <a:lnTo>
                    <a:pt x="18" y="518"/>
                  </a:lnTo>
                  <a:lnTo>
                    <a:pt x="18" y="898"/>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20" name="Freeform 27">
              <a:extLst>
                <a:ext uri="{C183D7F6-B498-43B3-948B-1728B52AA6E4}">
                  <adec:decorative xmlns:adec="http://schemas.microsoft.com/office/drawing/2017/decorative" val="1"/>
                </a:ext>
              </a:extLst>
            </p:cNvPr>
            <p:cNvSpPr/>
            <p:nvPr/>
          </p:nvSpPr>
          <p:spPr>
            <a:xfrm>
              <a:off x="584280" y="594504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15" y="575"/>
                  </a:moveTo>
                  <a:lnTo>
                    <a:pt x="0" y="569"/>
                  </a:lnTo>
                  <a:lnTo>
                    <a:pt x="81" y="383"/>
                  </a:lnTo>
                  <a:lnTo>
                    <a:pt x="81" y="0"/>
                  </a:lnTo>
                  <a:lnTo>
                    <a:pt x="96" y="0"/>
                  </a:lnTo>
                  <a:lnTo>
                    <a:pt x="96" y="386"/>
                  </a:lnTo>
                  <a:lnTo>
                    <a:pt x="15" y="575"/>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21" name="Freeform 28">
              <a:extLst>
                <a:ext uri="{C183D7F6-B498-43B3-948B-1728B52AA6E4}">
                  <adec:decorative xmlns:adec="http://schemas.microsoft.com/office/drawing/2017/decorative" val="1"/>
                </a:ext>
              </a:extLst>
            </p:cNvPr>
            <p:cNvSpPr/>
            <p:nvPr/>
          </p:nvSpPr>
          <p:spPr>
            <a:xfrm>
              <a:off x="627120" y="5246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22" name="Freeform 29">
              <a:extLst>
                <a:ext uri="{C183D7F6-B498-43B3-948B-1728B52AA6E4}">
                  <adec:decorative xmlns:adec="http://schemas.microsoft.com/office/drawing/2017/decorative" val="1"/>
                </a:ext>
              </a:extLst>
            </p:cNvPr>
            <p:cNvSpPr/>
            <p:nvPr/>
          </p:nvSpPr>
          <p:spPr>
            <a:xfrm>
              <a:off x="627120" y="57643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23" name="Freeform 30">
              <a:extLst>
                <a:ext uri="{C183D7F6-B498-43B3-948B-1728B52AA6E4}">
                  <adec:decorative xmlns:adec="http://schemas.microsoft.com/office/drawing/2017/decorative" val="1"/>
                </a:ext>
              </a:extLst>
            </p:cNvPr>
            <p:cNvSpPr/>
            <p:nvPr/>
          </p:nvSpPr>
          <p:spPr>
            <a:xfrm>
              <a:off x="684360" y="6330960"/>
              <a:ext cx="417240" cy="517320"/>
            </a:xfrm>
            <a:custGeom>
              <a:avLst/>
              <a:gdLst>
                <a:gd name="textAreaLeft" fmla="*/ 0 w 417240"/>
                <a:gd name="textAreaRight" fmla="*/ 417600 w 417240"/>
                <a:gd name="textAreaTop" fmla="*/ 0 h 517320"/>
                <a:gd name="textAreaBottom" fmla="*/ 517680 h 517320"/>
              </a:gdLst>
              <a:ahLst/>
              <a:rect l="textAreaLeft" t="textAreaTop" r="textAreaRight" b="textAreaBottom"/>
              <a:pathLst>
                <a:path w="263" h="326">
                  <a:moveTo>
                    <a:pt x="15" y="326"/>
                  </a:moveTo>
                  <a:lnTo>
                    <a:pt x="0" y="320"/>
                  </a:lnTo>
                  <a:lnTo>
                    <a:pt x="45" y="206"/>
                  </a:lnTo>
                  <a:lnTo>
                    <a:pt x="48" y="206"/>
                  </a:lnTo>
                  <a:lnTo>
                    <a:pt x="254" y="0"/>
                  </a:lnTo>
                  <a:lnTo>
                    <a:pt x="263" y="12"/>
                  </a:lnTo>
                  <a:lnTo>
                    <a:pt x="60" y="215"/>
                  </a:lnTo>
                  <a:lnTo>
                    <a:pt x="15" y="326"/>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24" name="Freeform 31">
              <a:extLst>
                <a:ext uri="{C183D7F6-B498-43B3-948B-1728B52AA6E4}">
                  <adec:decorative xmlns:adec="http://schemas.microsoft.com/office/drawing/2017/decorative" val="1"/>
                </a:ext>
              </a:extLst>
            </p:cNvPr>
            <p:cNvSpPr/>
            <p:nvPr/>
          </p:nvSpPr>
          <p:spPr>
            <a:xfrm>
              <a:off x="1063800" y="6221520"/>
              <a:ext cx="156960" cy="147240"/>
            </a:xfrm>
            <a:custGeom>
              <a:avLst/>
              <a:gdLst>
                <a:gd name="textAreaLeft" fmla="*/ 0 w 156960"/>
                <a:gd name="textAreaRight" fmla="*/ 157320 w 156960"/>
                <a:gd name="textAreaTop" fmla="*/ 0 h 147240"/>
                <a:gd name="textAreaBottom" fmla="*/ 147600 h 147240"/>
              </a:gdLst>
              <a:ahLst/>
              <a:rect l="textAreaLeft" t="textAreaTop" r="textAreaRight" b="textAreaBottom"/>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sp>
        <p:nvSpPr>
          <p:cNvPr id="325" name="PlaceHolder 1"/>
          <p:cNvSpPr>
            <a:spLocks noGrp="1"/>
          </p:cNvSpPr>
          <p:nvPr>
            <p:ph type="title"/>
          </p:nvPr>
        </p:nvSpPr>
        <p:spPr>
          <a:xfrm>
            <a:off x="1141560" y="748080"/>
            <a:ext cx="9905760" cy="1116720"/>
          </a:xfrm>
          <a:prstGeom prst="rect">
            <a:avLst/>
          </a:prstGeom>
          <a:noFill/>
          <a:ln w="0">
            <a:noFill/>
          </a:ln>
        </p:spPr>
        <p:txBody>
          <a:bodyPr lIns="91440" rIns="91440" tIns="45720" bIns="45720" anchor="ctr">
            <a:normAutofit/>
          </a:bodyPr>
          <a:p>
            <a:pPr indent="0" algn="ctr" defTabSz="914400">
              <a:lnSpc>
                <a:spcPct val="90000"/>
              </a:lnSpc>
              <a:buNone/>
            </a:pPr>
            <a:r>
              <a:rPr b="0" lang="en-US" sz="4000" spc="-1" strike="noStrike" cap="all">
                <a:solidFill>
                  <a:schemeClr val="dk1"/>
                </a:solidFill>
                <a:latin typeface="Tw Cen MT"/>
              </a:rPr>
              <a:t>Analysis:</a:t>
            </a:r>
            <a:endParaRPr b="0" lang="en-US" sz="4000" spc="-1" strike="noStrike">
              <a:solidFill>
                <a:schemeClr val="dk1"/>
              </a:solidFill>
              <a:latin typeface="Tw Cen MT"/>
            </a:endParaRPr>
          </a:p>
        </p:txBody>
      </p:sp>
      <p:sp>
        <p:nvSpPr>
          <p:cNvPr id="326" name="PlaceHolder 2"/>
          <p:cNvSpPr>
            <a:spLocks noGrp="1"/>
          </p:cNvSpPr>
          <p:nvPr>
            <p:ph/>
          </p:nvPr>
        </p:nvSpPr>
        <p:spPr>
          <a:xfrm>
            <a:off x="1206360" y="2249640"/>
            <a:ext cx="9840600" cy="3541320"/>
          </a:xfrm>
          <a:prstGeom prst="rect">
            <a:avLst/>
          </a:prstGeom>
          <a:noFill/>
          <a:ln w="0">
            <a:noFill/>
          </a:ln>
        </p:spPr>
        <p:txBody>
          <a:bodyPr lIns="91440" rIns="91440" tIns="45720" bIns="45720" anchor="t">
            <a:normAutofit/>
          </a:bodyPr>
          <a:p>
            <a:pPr marL="228600" indent="-228600" defTabSz="914400">
              <a:lnSpc>
                <a:spcPct val="120000"/>
              </a:lnSpc>
              <a:spcBef>
                <a:spcPts val="1001"/>
              </a:spcBef>
              <a:buClr>
                <a:srgbClr val="000000"/>
              </a:buClr>
              <a:buSzPct val="125000"/>
              <a:buFont typeface="Arial"/>
              <a:buChar char="•"/>
            </a:pPr>
            <a:r>
              <a:rPr b="0" lang="en-US" sz="2400" spc="-1" strike="noStrike">
                <a:solidFill>
                  <a:schemeClr val="dk1"/>
                </a:solidFill>
                <a:latin typeface="Tw Cen MT"/>
              </a:rPr>
              <a:t>Extra Features - </a:t>
            </a:r>
            <a:endParaRPr b="0" lang="en-US" sz="2400" spc="-1" strike="noStrike">
              <a:solidFill>
                <a:schemeClr val="dk1"/>
              </a:solidFill>
              <a:latin typeface="Tw Cen MT"/>
            </a:endParaRPr>
          </a:p>
          <a:p>
            <a:pPr lvl="1" marL="685800" indent="-228600" defTabSz="914400">
              <a:lnSpc>
                <a:spcPct val="120000"/>
              </a:lnSpc>
              <a:spcBef>
                <a:spcPts val="499"/>
              </a:spcBef>
              <a:buClr>
                <a:srgbClr val="000000"/>
              </a:buClr>
              <a:buSzPct val="125000"/>
              <a:buFont typeface="Arial"/>
              <a:buChar char="•"/>
            </a:pPr>
            <a:r>
              <a:rPr b="0" lang="en-US" sz="2000" spc="-1" strike="noStrike">
                <a:solidFill>
                  <a:schemeClr val="dk1"/>
                </a:solidFill>
                <a:latin typeface="Tw Cen MT"/>
              </a:rPr>
              <a:t>Each player's piece is color coded with a unique, random color</a:t>
            </a:r>
            <a:endParaRPr b="0" lang="en-US" sz="2000" spc="-1" strike="noStrike">
              <a:solidFill>
                <a:schemeClr val="dk1"/>
              </a:solidFill>
              <a:latin typeface="Tw Cen MT"/>
            </a:endParaRPr>
          </a:p>
          <a:p>
            <a:pPr lvl="1" marL="685800" indent="-228600" defTabSz="914400">
              <a:lnSpc>
                <a:spcPct val="120000"/>
              </a:lnSpc>
              <a:spcBef>
                <a:spcPts val="499"/>
              </a:spcBef>
              <a:buClr>
                <a:srgbClr val="000000"/>
              </a:buClr>
              <a:buSzPct val="125000"/>
              <a:buFont typeface="Arial"/>
              <a:buChar char="•"/>
            </a:pPr>
            <a:r>
              <a:rPr b="0" lang="en-US" sz="2000" spc="-1" strike="noStrike">
                <a:solidFill>
                  <a:schemeClr val="dk1"/>
                </a:solidFill>
                <a:latin typeface="Tw Cen MT"/>
              </a:rPr>
              <a:t>Displays an ASCII art version of a dice depending on the number rolled</a:t>
            </a:r>
            <a:endParaRPr b="0" lang="en-US" sz="2000" spc="-1" strike="noStrike">
              <a:solidFill>
                <a:schemeClr val="dk1"/>
              </a:solidFill>
              <a:latin typeface="Tw Cen MT"/>
            </a:endParaRPr>
          </a:p>
          <a:p>
            <a:pPr lvl="1" marL="685800" indent="-228600" defTabSz="914400">
              <a:lnSpc>
                <a:spcPct val="120000"/>
              </a:lnSpc>
              <a:spcBef>
                <a:spcPts val="499"/>
              </a:spcBef>
              <a:buClr>
                <a:srgbClr val="000000"/>
              </a:buClr>
              <a:buSzPct val="125000"/>
              <a:buFont typeface="Arial"/>
              <a:buChar char="•"/>
            </a:pPr>
            <a:r>
              <a:rPr b="0" lang="en-US" sz="2000" spc="-1" strike="noStrike">
                <a:solidFill>
                  <a:schemeClr val="dk1"/>
                </a:solidFill>
                <a:latin typeface="TW Cen MT"/>
              </a:rPr>
              <a:t>Allows players to enter their full names which is abbreviated based on the first three letters of the entered name and displayed in the menu</a:t>
            </a:r>
            <a:endParaRPr b="0" lang="en-US" sz="2000" spc="-1" strike="noStrike">
              <a:solidFill>
                <a:schemeClr val="dk1"/>
              </a:solidFill>
              <a:latin typeface="Tw Cen MT"/>
            </a:endParaRPr>
          </a:p>
          <a:p>
            <a:pPr lvl="1" marL="685800" indent="-228600" defTabSz="914400">
              <a:lnSpc>
                <a:spcPct val="120000"/>
              </a:lnSpc>
              <a:spcBef>
                <a:spcPts val="499"/>
              </a:spcBef>
              <a:buClr>
                <a:srgbClr val="000000"/>
              </a:buClr>
              <a:buSzPct val="125000"/>
              <a:buFont typeface="Arial"/>
              <a:buChar char="•"/>
            </a:pPr>
            <a:r>
              <a:rPr b="0" lang="en-US" sz="2000" spc="-1" strike="noStrike">
                <a:solidFill>
                  <a:schemeClr val="dk1"/>
                </a:solidFill>
                <a:latin typeface="Tw Cen MT"/>
              </a:rPr>
              <a:t>Players can bring up a menu between turns with various commands</a:t>
            </a:r>
            <a:endParaRPr b="0" lang="en-US" sz="2000" spc="-1" strike="noStrike">
              <a:solidFill>
                <a:schemeClr val="dk1"/>
              </a:solidFill>
              <a:latin typeface="Tw Cen MT"/>
            </a:endParaRPr>
          </a:p>
          <a:p>
            <a:pPr lvl="1" marL="685800" indent="-228600" defTabSz="914400">
              <a:lnSpc>
                <a:spcPct val="120000"/>
              </a:lnSpc>
              <a:spcBef>
                <a:spcPts val="499"/>
              </a:spcBef>
              <a:buClr>
                <a:srgbClr val="000000"/>
              </a:buClr>
              <a:buSzPct val="125000"/>
              <a:buFont typeface="Arial"/>
              <a:buChar char="•"/>
            </a:pPr>
            <a:r>
              <a:rPr b="0" lang="en-US" sz="2000" spc="-1" strike="noStrike">
                <a:solidFill>
                  <a:schemeClr val="dk1"/>
                </a:solidFill>
                <a:latin typeface="Tw Cen MT"/>
              </a:rPr>
              <a:t>Menu allows each player to track their score as well as the spaces affected by a chute or ladder</a:t>
            </a:r>
            <a:endParaRPr b="0" lang="en-US" sz="2000" spc="-1" strike="noStrike">
              <a:solidFill>
                <a:schemeClr val="dk1"/>
              </a:solidFill>
              <a:latin typeface="Tw Cen MT"/>
            </a:endParaRPr>
          </a:p>
          <a:p>
            <a:pPr indent="0" defTabSz="914400">
              <a:lnSpc>
                <a:spcPct val="120000"/>
              </a:lnSpc>
              <a:spcBef>
                <a:spcPts val="499"/>
              </a:spcBef>
              <a:buNone/>
            </a:pPr>
            <a:endParaRPr b="0" lang="en-US" sz="2000" spc="-1" strike="noStrike">
              <a:solidFill>
                <a:schemeClr val="dk1"/>
              </a:solidFill>
              <a:latin typeface="Tw Cen MT"/>
            </a:endParaRPr>
          </a:p>
          <a:p>
            <a:pPr indent="0" defTabSz="914400">
              <a:lnSpc>
                <a:spcPct val="120000"/>
              </a:lnSpc>
              <a:spcBef>
                <a:spcPts val="499"/>
              </a:spcBef>
              <a:buNone/>
            </a:pPr>
            <a:endParaRPr b="0" lang="en-US" sz="2000" spc="-1" strike="noStrike">
              <a:solidFill>
                <a:schemeClr val="dk1"/>
              </a:solidFill>
              <a:latin typeface="Tw Cen MT"/>
            </a:endParaRPr>
          </a:p>
          <a:p>
            <a:pPr indent="0" defTabSz="914400">
              <a:lnSpc>
                <a:spcPct val="120000"/>
              </a:lnSpc>
              <a:spcBef>
                <a:spcPts val="499"/>
              </a:spcBef>
              <a:buNone/>
            </a:pPr>
            <a:endParaRPr b="0" lang="en-US" sz="2000" spc="-1" strike="noStrike">
              <a:solidFill>
                <a:schemeClr val="dk1"/>
              </a:solidFill>
              <a:latin typeface="Tw Cen MT"/>
            </a:endParaRPr>
          </a:p>
        </p:txBody>
      </p:sp>
      <p:grpSp>
        <p:nvGrpSpPr>
          <p:cNvPr id="327" name="Group 40">
            <a:extLst>
              <a:ext uri="{C183D7F6-B498-43B3-948B-1728B52AA6E4}">
                <adec:decorative xmlns:adec="http://schemas.microsoft.com/office/drawing/2017/decorative" val="1"/>
              </a:ext>
            </a:extLst>
          </p:cNvPr>
          <p:cNvGrpSpPr/>
          <p:nvPr/>
        </p:nvGrpSpPr>
        <p:grpSpPr>
          <a:xfrm>
            <a:off x="11364840" y="0"/>
            <a:ext cx="674280" cy="6848280"/>
            <a:chOff x="11364840" y="0"/>
            <a:chExt cx="674280" cy="6848280"/>
          </a:xfrm>
        </p:grpSpPr>
        <p:sp>
          <p:nvSpPr>
            <p:cNvPr id="328" name="Freeform 32">
              <a:extLst>
                <a:ext uri="{C183D7F6-B498-43B3-948B-1728B52AA6E4}">
                  <adec:decorative xmlns:adec="http://schemas.microsoft.com/office/drawing/2017/decorative" val="1"/>
                </a:ext>
              </a:extLst>
            </p:cNvPr>
            <p:cNvSpPr/>
            <p:nvPr/>
          </p:nvSpPr>
          <p:spPr>
            <a:xfrm>
              <a:off x="11484000" y="0"/>
              <a:ext cx="417240" cy="512280"/>
            </a:xfrm>
            <a:custGeom>
              <a:avLst/>
              <a:gdLst>
                <a:gd name="textAreaLeft" fmla="*/ 0 w 417240"/>
                <a:gd name="textAreaRight" fmla="*/ 417600 w 417240"/>
                <a:gd name="textAreaTop" fmla="*/ 0 h 512280"/>
                <a:gd name="textAreaBottom" fmla="*/ 512640 h 512280"/>
              </a:gdLst>
              <a:ahLst/>
              <a:rect l="textAreaLeft" t="textAreaTop" r="textAreaRight" b="textAreaBottom"/>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29" name="Freeform 33">
              <a:extLst>
                <a:ext uri="{C183D7F6-B498-43B3-948B-1728B52AA6E4}">
                  <adec:decorative xmlns:adec="http://schemas.microsoft.com/office/drawing/2017/decorative" val="1"/>
                </a:ext>
              </a:extLst>
            </p:cNvPr>
            <p:cNvSpPr/>
            <p:nvPr/>
          </p:nvSpPr>
          <p:spPr>
            <a:xfrm>
              <a:off x="11364840" y="474840"/>
              <a:ext cx="156960" cy="151920"/>
            </a:xfrm>
            <a:custGeom>
              <a:avLst/>
              <a:gdLst>
                <a:gd name="textAreaLeft" fmla="*/ 0 w 156960"/>
                <a:gd name="textAreaRight" fmla="*/ 157320 w 156960"/>
                <a:gd name="textAreaTop" fmla="*/ 0 h 151920"/>
                <a:gd name="textAreaBottom" fmla="*/ 152280 h 151920"/>
              </a:gdLst>
              <a:ahLst/>
              <a:rect l="textAreaLeft" t="textAreaTop" r="textAreaRight" b="textAreaBottom"/>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30" name="Freeform 34">
              <a:extLst>
                <a:ext uri="{C183D7F6-B498-43B3-948B-1728B52AA6E4}">
                  <adec:decorative xmlns:adec="http://schemas.microsoft.com/office/drawing/2017/decorative" val="1"/>
                </a:ext>
              </a:extLst>
            </p:cNvPr>
            <p:cNvSpPr/>
            <p:nvPr/>
          </p:nvSpPr>
          <p:spPr>
            <a:xfrm>
              <a:off x="11631600" y="1539720"/>
              <a:ext cx="188640" cy="190080"/>
            </a:xfrm>
            <a:custGeom>
              <a:avLst/>
              <a:gdLst>
                <a:gd name="textAreaLeft" fmla="*/ 0 w 188640"/>
                <a:gd name="textAreaRight" fmla="*/ 189000 w 18864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31" name="Freeform 35">
              <a:extLst>
                <a:ext uri="{C183D7F6-B498-43B3-948B-1728B52AA6E4}">
                  <adec:decorative xmlns:adec="http://schemas.microsoft.com/office/drawing/2017/decorative" val="1"/>
                </a:ext>
              </a:extLst>
            </p:cNvPr>
            <p:cNvSpPr/>
            <p:nvPr/>
          </p:nvSpPr>
          <p:spPr>
            <a:xfrm>
              <a:off x="11531520" y="5694480"/>
              <a:ext cx="298080" cy="1153800"/>
            </a:xfrm>
            <a:custGeom>
              <a:avLst/>
              <a:gdLst>
                <a:gd name="textAreaLeft" fmla="*/ 0 w 298080"/>
                <a:gd name="textAreaRight" fmla="*/ 298440 w 298080"/>
                <a:gd name="textAreaTop" fmla="*/ 0 h 1153800"/>
                <a:gd name="textAreaBottom" fmla="*/ 1154160 h 1153800"/>
              </a:gdLst>
              <a:ahLst/>
              <a:rect l="textAreaLeft" t="textAreaTop" r="textAreaRight" b="textAreaBottom"/>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32" name="Freeform 36">
              <a:extLst>
                <a:ext uri="{C183D7F6-B498-43B3-948B-1728B52AA6E4}">
                  <adec:decorative xmlns:adec="http://schemas.microsoft.com/office/drawing/2017/decorative" val="1"/>
                </a:ext>
              </a:extLst>
            </p:cNvPr>
            <p:cNvSpPr/>
            <p:nvPr/>
          </p:nvSpPr>
          <p:spPr>
            <a:xfrm>
              <a:off x="11773080" y="5551560"/>
              <a:ext cx="156960" cy="155160"/>
            </a:xfrm>
            <a:custGeom>
              <a:avLst/>
              <a:gdLst>
                <a:gd name="textAreaLeft" fmla="*/ 0 w 156960"/>
                <a:gd name="textAreaRight" fmla="*/ 157320 w 156960"/>
                <a:gd name="textAreaTop" fmla="*/ 0 h 155160"/>
                <a:gd name="textAreaBottom" fmla="*/ 155520 h 155160"/>
              </a:gdLst>
              <a:ahLst/>
              <a:rect l="textAreaLeft" t="textAreaTop" r="textAreaRight" b="textAreaBottom"/>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33" name="Freeform 37">
              <a:extLst>
                <a:ext uri="{C183D7F6-B498-43B3-948B-1728B52AA6E4}">
                  <adec:decorative xmlns:adec="http://schemas.microsoft.com/office/drawing/2017/decorative" val="1"/>
                </a:ext>
              </a:extLst>
            </p:cNvPr>
            <p:cNvSpPr/>
            <p:nvPr/>
          </p:nvSpPr>
          <p:spPr>
            <a:xfrm>
              <a:off x="11711160" y="4680"/>
              <a:ext cx="304560" cy="1544400"/>
            </a:xfrm>
            <a:custGeom>
              <a:avLst/>
              <a:gdLst>
                <a:gd name="textAreaLeft" fmla="*/ 0 w 304560"/>
                <a:gd name="textAreaRight" fmla="*/ 304920 w 304560"/>
                <a:gd name="textAreaTop" fmla="*/ 0 h 1544400"/>
                <a:gd name="textAreaBottom" fmla="*/ 1544760 h 1544400"/>
              </a:gdLst>
              <a:ahLst/>
              <a:rect l="textAreaLeft" t="textAreaTop" r="textAreaRight" b="textAreaBottom"/>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34" name="Freeform 38">
              <a:extLst>
                <a:ext uri="{C183D7F6-B498-43B3-948B-1728B52AA6E4}">
                  <adec:decorative xmlns:adec="http://schemas.microsoft.com/office/drawing/2017/decorative" val="1"/>
                </a:ext>
              </a:extLst>
            </p:cNvPr>
            <p:cNvSpPr/>
            <p:nvPr/>
          </p:nvSpPr>
          <p:spPr>
            <a:xfrm>
              <a:off x="11636280" y="4867200"/>
              <a:ext cx="188640" cy="188640"/>
            </a:xfrm>
            <a:custGeom>
              <a:avLst/>
              <a:gdLst>
                <a:gd name="textAreaLeft" fmla="*/ 0 w 188640"/>
                <a:gd name="textAreaRight" fmla="*/ 189000 w 18864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35" name="Freeform 39">
              <a:extLst>
                <a:ext uri="{C183D7F6-B498-43B3-948B-1728B52AA6E4}">
                  <adec:decorative xmlns:adec="http://schemas.microsoft.com/office/drawing/2017/decorative" val="1"/>
                </a:ext>
              </a:extLst>
            </p:cNvPr>
            <p:cNvSpPr/>
            <p:nvPr/>
          </p:nvSpPr>
          <p:spPr>
            <a:xfrm>
              <a:off x="11441160" y="5046840"/>
              <a:ext cx="307440" cy="1801440"/>
            </a:xfrm>
            <a:custGeom>
              <a:avLst/>
              <a:gdLst>
                <a:gd name="textAreaLeft" fmla="*/ 0 w 307440"/>
                <a:gd name="textAreaRight" fmla="*/ 307800 w 307440"/>
                <a:gd name="textAreaTop" fmla="*/ 0 h 1801440"/>
                <a:gd name="textAreaBottom" fmla="*/ 1801800 h 1801440"/>
              </a:gdLst>
              <a:ahLst/>
              <a:rect l="textAreaLeft" t="textAreaTop" r="textAreaRight" b="textAreaBottom"/>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36" name="Freeform 40">
              <a:extLst>
                <a:ext uri="{C183D7F6-B498-43B3-948B-1728B52AA6E4}">
                  <adec:decorative xmlns:adec="http://schemas.microsoft.com/office/drawing/2017/decorative" val="1"/>
                </a:ext>
              </a:extLst>
            </p:cNvPr>
            <p:cNvSpPr/>
            <p:nvPr/>
          </p:nvSpPr>
          <p:spPr>
            <a:xfrm>
              <a:off x="11849040" y="641664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37" name="Rectangle 41">
              <a:extLst>
                <a:ext uri="{C183D7F6-B498-43B3-948B-1728B52AA6E4}">
                  <adec:decorative xmlns:adec="http://schemas.microsoft.com/office/drawing/2017/decorative" val="1"/>
                </a:ext>
              </a:extLst>
            </p:cNvPr>
            <p:cNvSpPr/>
            <p:nvPr/>
          </p:nvSpPr>
          <p:spPr>
            <a:xfrm>
              <a:off x="11939760" y="6595920"/>
              <a:ext cx="23400" cy="252000"/>
            </a:xfrm>
            <a:prstGeom prst="rect">
              <a:avLst/>
            </a:prstGeom>
            <a:solidFill>
              <a:schemeClr val="tx2">
                <a:alpha val="45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38" name="PlaceHolder 1"/>
          <p:cNvSpPr>
            <a:spLocks noGrp="1"/>
          </p:cNvSpPr>
          <p:nvPr>
            <p:ph type="title"/>
          </p:nvPr>
        </p:nvSpPr>
        <p:spPr>
          <a:xfrm>
            <a:off x="1141560" y="618480"/>
            <a:ext cx="9905760" cy="1478160"/>
          </a:xfrm>
          <a:prstGeom prst="rect">
            <a:avLst/>
          </a:prstGeom>
          <a:noFill/>
          <a:ln w="0">
            <a:noFill/>
          </a:ln>
        </p:spPr>
        <p:txBody>
          <a:bodyPr lIns="91440" rIns="91440" tIns="45720" bIns="45720" anchor="ctr">
            <a:normAutofit/>
          </a:bodyPr>
          <a:p>
            <a:pPr indent="0" algn="ctr" defTabSz="914400">
              <a:lnSpc>
                <a:spcPct val="90000"/>
              </a:lnSpc>
              <a:buNone/>
            </a:pPr>
            <a:r>
              <a:rPr b="0" lang="en-US" sz="3600" spc="-1" strike="noStrike" cap="all">
                <a:solidFill>
                  <a:schemeClr val="dk1"/>
                </a:solidFill>
                <a:latin typeface="Tw Cen MT"/>
              </a:rPr>
              <a:t>Board Games Comparison:</a:t>
            </a:r>
            <a:endParaRPr b="0" lang="en-US" sz="3600" spc="-1" strike="noStrike">
              <a:solidFill>
                <a:schemeClr val="dk1"/>
              </a:solidFill>
              <a:latin typeface="Tw Cen MT"/>
            </a:endParaRPr>
          </a:p>
        </p:txBody>
      </p:sp>
      <p:sp>
        <p:nvSpPr>
          <p:cNvPr id="339" name="Picture 2"/>
          <p:cNvSpPr/>
          <p:nvPr/>
        </p:nvSpPr>
        <p:spPr>
          <a:xfrm>
            <a:off x="2198520" y="2097000"/>
            <a:ext cx="3494160" cy="3547440"/>
          </a:xfrm>
          <a:prstGeom prst="round2DiagRect">
            <a:avLst>
              <a:gd name="adj1" fmla="val 5608"/>
              <a:gd name="adj2" fmla="val 0"/>
            </a:avLst>
          </a:prstGeom>
          <a:blipFill rotWithShape="0">
            <a:blip r:embed="rId2"/>
            <a:srcRect/>
            <a:stretch/>
          </a:blipFill>
          <a:ln cap="sq" w="19050">
            <a:solidFill>
              <a:srgbClr val="82ffff">
                <a:lumMod val="60000"/>
                <a:lumOff val="40000"/>
                <a:alpha val="60000"/>
              </a:srgbClr>
            </a:solidFill>
            <a:miter/>
          </a:ln>
          <a:effectLst>
            <a:outerShdw algn="t" blurRad="88920" dir="5400000" dist="38160" rotWithShape="0">
              <a:srgbClr val="000000">
                <a:alpha val="40000"/>
              </a:srgbClr>
            </a:outerShdw>
          </a:effectLst>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340" name="Content Placeholder 4" descr="A screenshot of a computer screen&#10;&#10;Description automatically generated"/>
          <p:cNvPicPr/>
          <p:nvPr/>
        </p:nvPicPr>
        <p:blipFill>
          <a:blip r:embed="rId3"/>
          <a:stretch/>
        </p:blipFill>
        <p:spPr>
          <a:xfrm>
            <a:off x="6498720" y="2103120"/>
            <a:ext cx="3324240" cy="35413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useBgFill="1">
        <p:nvSpPr>
          <p:cNvPr id="341"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sp>
        <p:nvSpPr>
          <p:cNvPr id="342" name="PlaceHolder 1"/>
          <p:cNvSpPr>
            <a:spLocks noGrp="1"/>
          </p:cNvSpPr>
          <p:nvPr>
            <p:ph type="title"/>
          </p:nvPr>
        </p:nvSpPr>
        <p:spPr>
          <a:xfrm>
            <a:off x="8195040" y="1065960"/>
            <a:ext cx="2851200" cy="4816800"/>
          </a:xfrm>
          <a:prstGeom prst="rect">
            <a:avLst/>
          </a:prstGeom>
          <a:noFill/>
          <a:ln w="0">
            <a:noFill/>
          </a:ln>
        </p:spPr>
        <p:txBody>
          <a:bodyPr lIns="91440" rIns="91440" tIns="45720" bIns="45720" anchor="ctr">
            <a:normAutofit/>
          </a:bodyPr>
          <a:p>
            <a:pPr indent="0" defTabSz="914400">
              <a:lnSpc>
                <a:spcPct val="90000"/>
              </a:lnSpc>
              <a:buNone/>
            </a:pPr>
            <a:r>
              <a:rPr b="0" lang="en-US" sz="3600" spc="-1" strike="noStrike" cap="all">
                <a:solidFill>
                  <a:schemeClr val="dk1"/>
                </a:solidFill>
                <a:latin typeface="Tw Cen MT"/>
              </a:rPr>
              <a:t>UML Diagram for Project</a:t>
            </a:r>
            <a:endParaRPr b="0" lang="en-US" sz="3600" spc="-1" strike="noStrike">
              <a:solidFill>
                <a:schemeClr val="dk1"/>
              </a:solidFill>
              <a:latin typeface="Tw Cen MT"/>
            </a:endParaRPr>
          </a:p>
        </p:txBody>
      </p:sp>
      <p:sp>
        <p:nvSpPr>
          <p:cNvPr id="343" name="Round Diagonal Corner Rectangle 6">
            <a:extLst>
              <a:ext uri="{C183D7F6-B498-43B3-948B-1728B52AA6E4}">
                <adec:decorative xmlns:adec="http://schemas.microsoft.com/office/drawing/2017/decorative" val="1"/>
              </a:ext>
            </a:extLst>
          </p:cNvPr>
          <p:cNvSpPr/>
          <p:nvPr/>
        </p:nvSpPr>
        <p:spPr>
          <a:xfrm>
            <a:off x="0" y="0"/>
            <a:ext cx="7551000" cy="6857640"/>
          </a:xfrm>
          <a:prstGeom prst="round2DiagRect">
            <a:avLst>
              <a:gd name="adj1" fmla="val 0"/>
              <a:gd name="adj2" fmla="val 0"/>
            </a:avLst>
          </a:prstGeom>
          <a:solidFill>
            <a:schemeClr val="bg2"/>
          </a:solidFill>
          <a:ln w="1905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cxnSp>
        <p:nvCxnSpPr>
          <p:cNvPr id="344" name="Straight Connector 11">
            <a:extLst>
              <a:ext uri="{C183D7F6-B498-43B3-948B-1728B52AA6E4}">
                <adec:decorative xmlns:adec="http://schemas.microsoft.com/office/drawing/2017/decorative" val="1"/>
              </a:ext>
            </a:extLst>
          </p:cNvPr>
          <p:cNvCxnSpPr/>
          <p:nvPr/>
        </p:nvCxnSpPr>
        <p:spPr>
          <a:xfrm>
            <a:off x="7562520" y="0"/>
            <a:ext cx="360" cy="6858360"/>
          </a:xfrm>
          <a:prstGeom prst="straightConnector1">
            <a:avLst/>
          </a:prstGeom>
          <a:ln w="19050">
            <a:solidFill>
              <a:srgbClr val="82ffff">
                <a:lumMod val="60000"/>
                <a:lumOff val="40000"/>
                <a:alpha val="60000"/>
              </a:srgbClr>
            </a:solidFill>
            <a:round/>
          </a:ln>
        </p:spPr>
      </p:cxnSp>
      <p:pic>
        <p:nvPicPr>
          <p:cNvPr id="345" name="Content Placeholder 5" descr=""/>
          <p:cNvPicPr/>
          <p:nvPr/>
        </p:nvPicPr>
        <p:blipFill>
          <a:blip r:embed="rId2"/>
          <a:stretch/>
        </p:blipFill>
        <p:spPr>
          <a:xfrm>
            <a:off x="35280" y="611640"/>
            <a:ext cx="7424280" cy="5729760"/>
          </a:xfrm>
          <a:prstGeom prst="rect">
            <a:avLst/>
          </a:prstGeom>
          <a:ln w="0">
            <a:noFill/>
          </a:ln>
        </p:spPr>
      </p:pic>
      <p:pic>
        <p:nvPicPr>
          <p:cNvPr id="346" name="Picture 2" descr="A blue box with black text&#10;&#10;Description automatically generated"/>
          <p:cNvPicPr/>
          <p:nvPr/>
        </p:nvPicPr>
        <p:blipFill>
          <a:blip r:embed="rId3"/>
          <a:stretch/>
        </p:blipFill>
        <p:spPr>
          <a:xfrm>
            <a:off x="5897880" y="5705280"/>
            <a:ext cx="1436400" cy="466920"/>
          </a:xfrm>
          <a:prstGeom prst="rect">
            <a:avLst/>
          </a:prstGeom>
          <a:ln w="0">
            <a:noFill/>
          </a:ln>
        </p:spPr>
      </p:pic>
      <p:sp>
        <p:nvSpPr>
          <p:cNvPr id="347" name=""/>
          <p:cNvSpPr/>
          <p:nvPr/>
        </p:nvSpPr>
        <p:spPr>
          <a:xfrm>
            <a:off x="5486400" y="5943600"/>
            <a:ext cx="411480" cy="0"/>
          </a:xfrm>
          <a:prstGeom prst="line">
            <a:avLst/>
          </a:prstGeom>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p:nvSpPr>
          <p:cNvPr id="348"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grpSp>
        <p:nvGrpSpPr>
          <p:cNvPr id="349" name="Group 9">
            <a:extLst>
              <a:ext uri="{C183D7F6-B498-43B3-948B-1728B52AA6E4}">
                <adec:decorative xmlns:adec="http://schemas.microsoft.com/office/drawing/2017/decorative" val="1"/>
              </a:ext>
            </a:extLst>
          </p:cNvPr>
          <p:cNvGrpSpPr/>
          <p:nvPr/>
        </p:nvGrpSpPr>
        <p:grpSpPr>
          <a:xfrm>
            <a:off x="-14400" y="0"/>
            <a:ext cx="1220760" cy="6857640"/>
            <a:chOff x="-14400" y="0"/>
            <a:chExt cx="1220760" cy="6857640"/>
          </a:xfrm>
        </p:grpSpPr>
        <p:sp>
          <p:nvSpPr>
            <p:cNvPr id="350" name="Rectangle 5">
              <a:extLst>
                <a:ext uri="{C183D7F6-B498-43B3-948B-1728B52AA6E4}">
                  <adec:decorative xmlns:adec="http://schemas.microsoft.com/office/drawing/2017/decorative" val="1"/>
                </a:ext>
              </a:extLst>
            </p:cNvPr>
            <p:cNvSpPr/>
            <p:nvPr/>
          </p:nvSpPr>
          <p:spPr>
            <a:xfrm>
              <a:off x="114480" y="468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51" name="Freeform 6">
              <a:extLst>
                <a:ext uri="{C183D7F6-B498-43B3-948B-1728B52AA6E4}">
                  <adec:decorative xmlns:adec="http://schemas.microsoft.com/office/drawing/2017/decorative" val="1"/>
                </a:ext>
              </a:extLst>
            </p:cNvPr>
            <p:cNvSpPr/>
            <p:nvPr/>
          </p:nvSpPr>
          <p:spPr>
            <a:xfrm>
              <a:off x="33480" y="217656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52" name="Freeform 7">
              <a:extLst>
                <a:ext uri="{C183D7F6-B498-43B3-948B-1728B52AA6E4}">
                  <adec:decorative xmlns:adec="http://schemas.microsoft.com/office/drawing/2017/decorative" val="1"/>
                </a:ext>
              </a:extLst>
            </p:cNvPr>
            <p:cNvSpPr/>
            <p:nvPr/>
          </p:nvSpPr>
          <p:spPr>
            <a:xfrm>
              <a:off x="28440" y="4021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53" name="Freeform 8">
              <a:extLst>
                <a:ext uri="{C183D7F6-B498-43B3-948B-1728B52AA6E4}">
                  <adec:decorative xmlns:adec="http://schemas.microsoft.com/office/drawing/2017/decorative" val="1"/>
                </a:ext>
              </a:extLst>
            </p:cNvPr>
            <p:cNvSpPr/>
            <p:nvPr/>
          </p:nvSpPr>
          <p:spPr>
            <a:xfrm>
              <a:off x="200160" y="4680"/>
              <a:ext cx="369360" cy="1810800"/>
            </a:xfrm>
            <a:custGeom>
              <a:avLst/>
              <a:gdLst>
                <a:gd name="textAreaLeft" fmla="*/ 0 w 369360"/>
                <a:gd name="textAreaRight" fmla="*/ 369720 w 369360"/>
                <a:gd name="textAreaTop" fmla="*/ 0 h 1810800"/>
                <a:gd name="textAreaBottom" fmla="*/ 1811160 h 1810800"/>
              </a:gdLst>
              <a:ahLst/>
              <a:rect l="textAreaLeft" t="textAreaTop" r="textAreaRight" b="textAreaBottom"/>
              <a:pathLst>
                <a:path w="233" h="1141">
                  <a:moveTo>
                    <a:pt x="218" y="1141"/>
                  </a:moveTo>
                  <a:lnTo>
                    <a:pt x="0" y="626"/>
                  </a:lnTo>
                  <a:lnTo>
                    <a:pt x="0" y="0"/>
                  </a:lnTo>
                  <a:lnTo>
                    <a:pt x="15" y="0"/>
                  </a:lnTo>
                  <a:lnTo>
                    <a:pt x="15" y="623"/>
                  </a:lnTo>
                  <a:lnTo>
                    <a:pt x="233" y="1135"/>
                  </a:lnTo>
                  <a:lnTo>
                    <a:pt x="218" y="114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54" name="Freeform 9">
              <a:extLst>
                <a:ext uri="{C183D7F6-B498-43B3-948B-1728B52AA6E4}">
                  <adec:decorative xmlns:adec="http://schemas.microsoft.com/office/drawing/2017/decorative" val="1"/>
                </a:ext>
              </a:extLst>
            </p:cNvPr>
            <p:cNvSpPr/>
            <p:nvPr/>
          </p:nvSpPr>
          <p:spPr>
            <a:xfrm>
              <a:off x="503280" y="18018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55" name="Freeform 10">
              <a:extLst>
                <a:ext uri="{C183D7F6-B498-43B3-948B-1728B52AA6E4}">
                  <adec:decorative xmlns:adec="http://schemas.microsoft.com/office/drawing/2017/decorative" val="1"/>
                </a:ext>
              </a:extLst>
            </p:cNvPr>
            <p:cNvSpPr/>
            <p:nvPr/>
          </p:nvSpPr>
          <p:spPr>
            <a:xfrm>
              <a:off x="285840" y="4680"/>
              <a:ext cx="369360" cy="1429920"/>
            </a:xfrm>
            <a:custGeom>
              <a:avLst/>
              <a:gdLst>
                <a:gd name="textAreaLeft" fmla="*/ 0 w 369360"/>
                <a:gd name="textAreaRight" fmla="*/ 369720 w 369360"/>
                <a:gd name="textAreaTop" fmla="*/ 0 h 1429920"/>
                <a:gd name="textAreaBottom" fmla="*/ 1430280 h 1429920"/>
              </a:gdLst>
              <a:ahLst/>
              <a:rect l="textAreaLeft" t="textAreaTop" r="textAreaRight" b="textAreaBottom"/>
              <a:pathLst>
                <a:path w="233" h="901">
                  <a:moveTo>
                    <a:pt x="221" y="901"/>
                  </a:moveTo>
                  <a:lnTo>
                    <a:pt x="0" y="383"/>
                  </a:lnTo>
                  <a:lnTo>
                    <a:pt x="0" y="0"/>
                  </a:lnTo>
                  <a:lnTo>
                    <a:pt x="18" y="0"/>
                  </a:lnTo>
                  <a:lnTo>
                    <a:pt x="18" y="380"/>
                  </a:lnTo>
                  <a:lnTo>
                    <a:pt x="233" y="895"/>
                  </a:lnTo>
                  <a:lnTo>
                    <a:pt x="221" y="90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56" name="Freeform 11">
              <a:extLst>
                <a:ext uri="{C183D7F6-B498-43B3-948B-1728B52AA6E4}">
                  <adec:decorative xmlns:adec="http://schemas.microsoft.com/office/drawing/2017/decorative" val="1"/>
                </a:ext>
              </a:extLst>
            </p:cNvPr>
            <p:cNvSpPr/>
            <p:nvPr/>
          </p:nvSpPr>
          <p:spPr>
            <a:xfrm>
              <a:off x="546120" y="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96" y="575"/>
                  </a:moveTo>
                  <a:lnTo>
                    <a:pt x="78" y="575"/>
                  </a:lnTo>
                  <a:lnTo>
                    <a:pt x="78" y="192"/>
                  </a:lnTo>
                  <a:lnTo>
                    <a:pt x="0" y="6"/>
                  </a:lnTo>
                  <a:lnTo>
                    <a:pt x="15" y="0"/>
                  </a:lnTo>
                  <a:lnTo>
                    <a:pt x="96" y="189"/>
                  </a:lnTo>
                  <a:lnTo>
                    <a:pt x="96"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57" name="Freeform 12">
              <a:extLst>
                <a:ext uri="{C183D7F6-B498-43B3-948B-1728B52AA6E4}">
                  <adec:decorative xmlns:adec="http://schemas.microsoft.com/office/drawing/2017/decorative" val="1"/>
                </a:ext>
              </a:extLst>
            </p:cNvPr>
            <p:cNvSpPr/>
            <p:nvPr/>
          </p:nvSpPr>
          <p:spPr>
            <a:xfrm>
              <a:off x="588960" y="14209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58" name="Freeform 13">
              <a:extLst>
                <a:ext uri="{C183D7F6-B498-43B3-948B-1728B52AA6E4}">
                  <adec:decorative xmlns:adec="http://schemas.microsoft.com/office/drawing/2017/decorative" val="1"/>
                </a:ext>
              </a:extLst>
            </p:cNvPr>
            <p:cNvSpPr/>
            <p:nvPr/>
          </p:nvSpPr>
          <p:spPr>
            <a:xfrm>
              <a:off x="58896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59" name="Freeform 14">
              <a:extLst>
                <a:ext uri="{C183D7F6-B498-43B3-948B-1728B52AA6E4}">
                  <adec:decorative xmlns:adec="http://schemas.microsoft.com/office/drawing/2017/decorative" val="1"/>
                </a:ext>
              </a:extLst>
            </p:cNvPr>
            <p:cNvSpPr/>
            <p:nvPr/>
          </p:nvSpPr>
          <p:spPr>
            <a:xfrm>
              <a:off x="641520" y="0"/>
              <a:ext cx="421920" cy="526680"/>
            </a:xfrm>
            <a:custGeom>
              <a:avLst/>
              <a:gdLst>
                <a:gd name="textAreaLeft" fmla="*/ 0 w 421920"/>
                <a:gd name="textAreaRight" fmla="*/ 422280 w 421920"/>
                <a:gd name="textAreaTop" fmla="*/ 0 h 526680"/>
                <a:gd name="textAreaBottom" fmla="*/ 527040 h 526680"/>
              </a:gdLst>
              <a:ahLst/>
              <a:rect l="textAreaLeft" t="textAreaTop" r="textAreaRight" b="textAreaBottom"/>
              <a:pathLst>
                <a:path w="266" h="332">
                  <a:moveTo>
                    <a:pt x="257" y="332"/>
                  </a:moveTo>
                  <a:lnTo>
                    <a:pt x="48" y="123"/>
                  </a:lnTo>
                  <a:lnTo>
                    <a:pt x="0" y="6"/>
                  </a:lnTo>
                  <a:lnTo>
                    <a:pt x="15" y="0"/>
                  </a:lnTo>
                  <a:lnTo>
                    <a:pt x="63" y="114"/>
                  </a:lnTo>
                  <a:lnTo>
                    <a:pt x="266" y="320"/>
                  </a:lnTo>
                  <a:lnTo>
                    <a:pt x="257" y="332"/>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60" name="Freeform 15">
              <a:extLst>
                <a:ext uri="{C183D7F6-B498-43B3-948B-1728B52AA6E4}">
                  <adec:decorative xmlns:adec="http://schemas.microsoft.com/office/drawing/2017/decorative" val="1"/>
                </a:ext>
              </a:extLst>
            </p:cNvPr>
            <p:cNvSpPr/>
            <p:nvPr/>
          </p:nvSpPr>
          <p:spPr>
            <a:xfrm>
              <a:off x="1020600" y="488880"/>
              <a:ext cx="161640" cy="147240"/>
            </a:xfrm>
            <a:custGeom>
              <a:avLst/>
              <a:gdLst>
                <a:gd name="textAreaLeft" fmla="*/ 0 w 161640"/>
                <a:gd name="textAreaRight" fmla="*/ 162000 w 161640"/>
                <a:gd name="textAreaTop" fmla="*/ 0 h 147240"/>
                <a:gd name="textAreaBottom" fmla="*/ 147600 h 147240"/>
              </a:gdLst>
              <a:ahLst/>
              <a:rect l="textAreaLeft" t="textAreaTop" r="textAreaRight" b="textAreaBottom"/>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61" name="Line 16">
              <a:extLst>
                <a:ext uri="{C183D7F6-B498-43B3-948B-1728B52AA6E4}">
                  <adec:decorative xmlns:adec="http://schemas.microsoft.com/office/drawing/2017/decorative" val="1"/>
                </a:ext>
              </a:extLst>
            </p:cNvPr>
            <p:cNvSpPr/>
            <p:nvPr/>
          </p:nvSpPr>
          <p:spPr>
            <a:xfrm>
              <a:off x="-4680" y="9360"/>
              <a:ext cx="360" cy="360"/>
            </a:xfrm>
            <a:prstGeom prst="line">
              <a:avLst/>
            </a:prstGeom>
            <a:ln w="15">
              <a:solidFill>
                <a:srgbClr val="ffffff"/>
              </a:solidFill>
            </a:ln>
          </p:spPr>
          <p:style>
            <a:lnRef idx="0"/>
            <a:fillRef idx="0"/>
            <a:effectRef idx="0"/>
            <a:fontRef idx="minor"/>
          </p:style>
          <p:txBody>
            <a:bodyPr lIns="90000" rIns="90000" tIns="-44640" bIns="-44640" anchor="t">
              <a:noAutofit/>
            </a:bodyPr>
            <a:p>
              <a:endParaRPr b="0" lang="en-US" sz="1800" spc="-1" strike="noStrike">
                <a:solidFill>
                  <a:schemeClr val="dk1"/>
                </a:solidFill>
                <a:latin typeface="Tw Cen MT"/>
              </a:endParaRPr>
            </a:p>
          </p:txBody>
        </p:sp>
        <p:sp>
          <p:nvSpPr>
            <p:cNvPr id="362" name="Freeform 17">
              <a:extLst>
                <a:ext uri="{C183D7F6-B498-43B3-948B-1728B52AA6E4}">
                  <adec:decorative xmlns:adec="http://schemas.microsoft.com/office/drawing/2017/decorative" val="1"/>
                </a:ext>
              </a:extLst>
            </p:cNvPr>
            <p:cNvSpPr/>
            <p:nvPr/>
          </p:nvSpPr>
          <p:spPr>
            <a:xfrm>
              <a:off x="9360" y="1801800"/>
              <a:ext cx="123480" cy="126720"/>
            </a:xfrm>
            <a:custGeom>
              <a:avLst/>
              <a:gdLst>
                <a:gd name="textAreaLeft" fmla="*/ 0 w 123480"/>
                <a:gd name="textAreaRight" fmla="*/ 123840 w 123480"/>
                <a:gd name="textAreaTop" fmla="*/ 0 h 126720"/>
                <a:gd name="textAreaBottom" fmla="*/ 127080 h 126720"/>
              </a:gdLst>
              <a:ahLst/>
              <a:rect l="textAreaLeft" t="textAreaTop" r="textAreaRight" b="textAreaBottom"/>
              <a:pathLst>
                <a:path w="78" h="80">
                  <a:moveTo>
                    <a:pt x="6" y="80"/>
                  </a:moveTo>
                  <a:lnTo>
                    <a:pt x="0" y="71"/>
                  </a:lnTo>
                  <a:lnTo>
                    <a:pt x="69" y="0"/>
                  </a:lnTo>
                  <a:lnTo>
                    <a:pt x="78" y="9"/>
                  </a:lnTo>
                  <a:lnTo>
                    <a:pt x="6" y="8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63" name="Freeform 18">
              <a:extLst>
                <a:ext uri="{C183D7F6-B498-43B3-948B-1728B52AA6E4}">
                  <adec:decorative xmlns:adec="http://schemas.microsoft.com/office/drawing/2017/decorative" val="1"/>
                </a:ext>
              </a:extLst>
            </p:cNvPr>
            <p:cNvSpPr/>
            <p:nvPr/>
          </p:nvSpPr>
          <p:spPr>
            <a:xfrm>
              <a:off x="-9360" y="3549600"/>
              <a:ext cx="147240" cy="480600"/>
            </a:xfrm>
            <a:custGeom>
              <a:avLst/>
              <a:gdLst>
                <a:gd name="textAreaLeft" fmla="*/ 0 w 147240"/>
                <a:gd name="textAreaRight" fmla="*/ 147600 w 147240"/>
                <a:gd name="textAreaTop" fmla="*/ 0 h 480600"/>
                <a:gd name="textAreaBottom" fmla="*/ 480960 h 480600"/>
              </a:gdLst>
              <a:ahLst/>
              <a:rect l="textAreaLeft" t="textAreaTop" r="textAreaRight" b="textAreaBottom"/>
              <a:pathLst>
                <a:path w="93" h="303">
                  <a:moveTo>
                    <a:pt x="93" y="303"/>
                  </a:moveTo>
                  <a:lnTo>
                    <a:pt x="78" y="303"/>
                  </a:lnTo>
                  <a:lnTo>
                    <a:pt x="78" y="78"/>
                  </a:lnTo>
                  <a:lnTo>
                    <a:pt x="0" y="12"/>
                  </a:lnTo>
                  <a:lnTo>
                    <a:pt x="12" y="0"/>
                  </a:lnTo>
                  <a:lnTo>
                    <a:pt x="93" y="69"/>
                  </a:lnTo>
                  <a:lnTo>
                    <a:pt x="93" y="303"/>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64" name="Freeform 19">
              <a:extLst>
                <a:ext uri="{C183D7F6-B498-43B3-948B-1728B52AA6E4}">
                  <adec:decorative xmlns:adec="http://schemas.microsoft.com/office/drawing/2017/decorative" val="1"/>
                </a:ext>
              </a:extLst>
            </p:cNvPr>
            <p:cNvSpPr/>
            <p:nvPr/>
          </p:nvSpPr>
          <p:spPr>
            <a:xfrm>
              <a:off x="128520" y="1382760"/>
              <a:ext cx="142560" cy="475920"/>
            </a:xfrm>
            <a:custGeom>
              <a:avLst/>
              <a:gdLst>
                <a:gd name="textAreaLeft" fmla="*/ 0 w 142560"/>
                <a:gd name="textAreaRight" fmla="*/ 142920 w 142560"/>
                <a:gd name="textAreaTop" fmla="*/ 0 h 475920"/>
                <a:gd name="textAreaBottom" fmla="*/ 476280 h 475920"/>
              </a:gdLst>
              <a:ahLst/>
              <a:rect l="textAreaLeft" t="textAreaTop" r="textAreaRight" b="textAreaBottom"/>
              <a:pathLst>
                <a:path w="90" h="300">
                  <a:moveTo>
                    <a:pt x="90" y="300"/>
                  </a:moveTo>
                  <a:lnTo>
                    <a:pt x="78" y="300"/>
                  </a:lnTo>
                  <a:lnTo>
                    <a:pt x="78" y="84"/>
                  </a:lnTo>
                  <a:lnTo>
                    <a:pt x="0" y="9"/>
                  </a:lnTo>
                  <a:lnTo>
                    <a:pt x="9" y="0"/>
                  </a:lnTo>
                  <a:lnTo>
                    <a:pt x="90" y="81"/>
                  </a:lnTo>
                  <a:lnTo>
                    <a:pt x="90" y="30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65" name="Freeform 20">
              <a:extLst>
                <a:ext uri="{C183D7F6-B498-43B3-948B-1728B52AA6E4}">
                  <adec:decorative xmlns:adec="http://schemas.microsoft.com/office/drawing/2017/decorative" val="1"/>
                </a:ext>
              </a:extLst>
            </p:cNvPr>
            <p:cNvSpPr/>
            <p:nvPr/>
          </p:nvSpPr>
          <p:spPr>
            <a:xfrm>
              <a:off x="204840" y="1849320"/>
              <a:ext cx="114120" cy="107640"/>
            </a:xfrm>
            <a:custGeom>
              <a:avLst/>
              <a:gdLst>
                <a:gd name="textAreaLeft" fmla="*/ 0 w 114120"/>
                <a:gd name="textAreaRight" fmla="*/ 114480 w 114120"/>
                <a:gd name="textAreaTop" fmla="*/ 0 h 107640"/>
                <a:gd name="textAreaBottom" fmla="*/ 108000 h 107640"/>
              </a:gdLst>
              <a:ahLst/>
              <a:rect l="textAreaLeft" t="textAreaTop" r="textAreaRight" b="textAreaBottom"/>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66" name="Rectangle 21">
              <a:extLst>
                <a:ext uri="{C183D7F6-B498-43B3-948B-1728B52AA6E4}">
                  <adec:decorative xmlns:adec="http://schemas.microsoft.com/office/drawing/2017/decorative" val="1"/>
                </a:ext>
              </a:extLst>
            </p:cNvPr>
            <p:cNvSpPr/>
            <p:nvPr/>
          </p:nvSpPr>
          <p:spPr>
            <a:xfrm>
              <a:off x="133200" y="466236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67" name="Freeform 22">
              <a:extLst>
                <a:ext uri="{C183D7F6-B498-43B3-948B-1728B52AA6E4}">
                  <adec:decorative xmlns:adec="http://schemas.microsoft.com/office/drawing/2017/decorative" val="1"/>
                </a:ext>
              </a:extLst>
            </p:cNvPr>
            <p:cNvSpPr/>
            <p:nvPr/>
          </p:nvSpPr>
          <p:spPr>
            <a:xfrm>
              <a:off x="223920" y="5041800"/>
              <a:ext cx="369360" cy="1801440"/>
            </a:xfrm>
            <a:custGeom>
              <a:avLst/>
              <a:gdLst>
                <a:gd name="textAreaLeft" fmla="*/ 0 w 369360"/>
                <a:gd name="textAreaRight" fmla="*/ 369720 w 369360"/>
                <a:gd name="textAreaTop" fmla="*/ 0 h 1801440"/>
                <a:gd name="textAreaBottom" fmla="*/ 1801800 h 1801440"/>
              </a:gdLst>
              <a:ahLst/>
              <a:rect l="textAreaLeft" t="textAreaTop" r="textAreaRight" b="textAreaBottom"/>
              <a:pathLst>
                <a:path w="233" h="1135">
                  <a:moveTo>
                    <a:pt x="15" y="1135"/>
                  </a:moveTo>
                  <a:lnTo>
                    <a:pt x="0" y="1135"/>
                  </a:lnTo>
                  <a:lnTo>
                    <a:pt x="0" y="515"/>
                  </a:lnTo>
                  <a:lnTo>
                    <a:pt x="0" y="512"/>
                  </a:lnTo>
                  <a:lnTo>
                    <a:pt x="218" y="0"/>
                  </a:lnTo>
                  <a:lnTo>
                    <a:pt x="233" y="6"/>
                  </a:lnTo>
                  <a:lnTo>
                    <a:pt x="15" y="518"/>
                  </a:lnTo>
                  <a:lnTo>
                    <a:pt x="15" y="113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68" name="Freeform 23">
              <a:extLst>
                <a:ext uri="{C183D7F6-B498-43B3-948B-1728B52AA6E4}">
                  <adec:decorative xmlns:adec="http://schemas.microsoft.com/office/drawing/2017/decorative" val="1"/>
                </a:ext>
              </a:extLst>
            </p:cNvPr>
            <p:cNvSpPr/>
            <p:nvPr/>
          </p:nvSpPr>
          <p:spPr>
            <a:xfrm>
              <a:off x="52560" y="4481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69" name="Freeform 24">
              <a:extLst>
                <a:ext uri="{C183D7F6-B498-43B3-948B-1728B52AA6E4}">
                  <adec:decorative xmlns:adec="http://schemas.microsoft.com/office/drawing/2017/decorative" val="1"/>
                </a:ext>
              </a:extLst>
            </p:cNvPr>
            <p:cNvSpPr/>
            <p:nvPr/>
          </p:nvSpPr>
          <p:spPr>
            <a:xfrm>
              <a:off x="-14400" y="5627520"/>
              <a:ext cx="85320" cy="1215720"/>
            </a:xfrm>
            <a:custGeom>
              <a:avLst/>
              <a:gdLst>
                <a:gd name="textAreaLeft" fmla="*/ 0 w 85320"/>
                <a:gd name="textAreaRight" fmla="*/ 85680 w 85320"/>
                <a:gd name="textAreaTop" fmla="*/ 0 h 1215720"/>
                <a:gd name="textAreaBottom" fmla="*/ 1216080 h 1215720"/>
              </a:gdLst>
              <a:ahLst/>
              <a:rect l="textAreaLeft" t="textAreaTop" r="textAreaRight" b="textAreaBottom"/>
              <a:pathLst>
                <a:path w="54" h="766">
                  <a:moveTo>
                    <a:pt x="54" y="766"/>
                  </a:moveTo>
                  <a:lnTo>
                    <a:pt x="36" y="766"/>
                  </a:lnTo>
                  <a:lnTo>
                    <a:pt x="36" y="149"/>
                  </a:lnTo>
                  <a:lnTo>
                    <a:pt x="0" y="3"/>
                  </a:lnTo>
                  <a:lnTo>
                    <a:pt x="18" y="0"/>
                  </a:lnTo>
                  <a:lnTo>
                    <a:pt x="54" y="146"/>
                  </a:lnTo>
                  <a:lnTo>
                    <a:pt x="54" y="76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70" name="Freeform 25">
              <a:extLst>
                <a:ext uri="{C183D7F6-B498-43B3-948B-1728B52AA6E4}">
                  <adec:decorative xmlns:adec="http://schemas.microsoft.com/office/drawing/2017/decorative" val="1"/>
                </a:ext>
              </a:extLst>
            </p:cNvPr>
            <p:cNvSpPr/>
            <p:nvPr/>
          </p:nvSpPr>
          <p:spPr>
            <a:xfrm>
              <a:off x="527040" y="4867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71" name="Freeform 26">
              <a:extLst>
                <a:ext uri="{C183D7F6-B498-43B3-948B-1728B52AA6E4}">
                  <adec:decorative xmlns:adec="http://schemas.microsoft.com/office/drawing/2017/decorative" val="1"/>
                </a:ext>
              </a:extLst>
            </p:cNvPr>
            <p:cNvSpPr/>
            <p:nvPr/>
          </p:nvSpPr>
          <p:spPr>
            <a:xfrm>
              <a:off x="309600" y="5423040"/>
              <a:ext cx="374400" cy="1425240"/>
            </a:xfrm>
            <a:custGeom>
              <a:avLst/>
              <a:gdLst>
                <a:gd name="textAreaLeft" fmla="*/ 0 w 374400"/>
                <a:gd name="textAreaRight" fmla="*/ 374760 w 374400"/>
                <a:gd name="textAreaTop" fmla="*/ 0 h 1425240"/>
                <a:gd name="textAreaBottom" fmla="*/ 1425600 h 1425240"/>
              </a:gdLst>
              <a:ahLst/>
              <a:rect l="textAreaLeft" t="textAreaTop" r="textAreaRight" b="textAreaBottom"/>
              <a:pathLst>
                <a:path w="236" h="898">
                  <a:moveTo>
                    <a:pt x="18" y="898"/>
                  </a:moveTo>
                  <a:lnTo>
                    <a:pt x="0" y="898"/>
                  </a:lnTo>
                  <a:lnTo>
                    <a:pt x="0" y="515"/>
                  </a:lnTo>
                  <a:lnTo>
                    <a:pt x="3" y="512"/>
                  </a:lnTo>
                  <a:lnTo>
                    <a:pt x="221" y="0"/>
                  </a:lnTo>
                  <a:lnTo>
                    <a:pt x="236" y="6"/>
                  </a:lnTo>
                  <a:lnTo>
                    <a:pt x="18" y="518"/>
                  </a:lnTo>
                  <a:lnTo>
                    <a:pt x="18" y="898"/>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72" name="Freeform 27">
              <a:extLst>
                <a:ext uri="{C183D7F6-B498-43B3-948B-1728B52AA6E4}">
                  <adec:decorative xmlns:adec="http://schemas.microsoft.com/office/drawing/2017/decorative" val="1"/>
                </a:ext>
              </a:extLst>
            </p:cNvPr>
            <p:cNvSpPr/>
            <p:nvPr/>
          </p:nvSpPr>
          <p:spPr>
            <a:xfrm>
              <a:off x="569880" y="594504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15" y="575"/>
                  </a:moveTo>
                  <a:lnTo>
                    <a:pt x="0" y="569"/>
                  </a:lnTo>
                  <a:lnTo>
                    <a:pt x="81" y="383"/>
                  </a:lnTo>
                  <a:lnTo>
                    <a:pt x="81" y="0"/>
                  </a:lnTo>
                  <a:lnTo>
                    <a:pt x="96" y="0"/>
                  </a:lnTo>
                  <a:lnTo>
                    <a:pt x="96" y="386"/>
                  </a:lnTo>
                  <a:lnTo>
                    <a:pt x="15"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73" name="Freeform 28">
              <a:extLst>
                <a:ext uri="{C183D7F6-B498-43B3-948B-1728B52AA6E4}">
                  <adec:decorative xmlns:adec="http://schemas.microsoft.com/office/drawing/2017/decorative" val="1"/>
                </a:ext>
              </a:extLst>
            </p:cNvPr>
            <p:cNvSpPr/>
            <p:nvPr/>
          </p:nvSpPr>
          <p:spPr>
            <a:xfrm>
              <a:off x="612720" y="5246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74" name="Freeform 29">
              <a:extLst>
                <a:ext uri="{C183D7F6-B498-43B3-948B-1728B52AA6E4}">
                  <adec:decorative xmlns:adec="http://schemas.microsoft.com/office/drawing/2017/decorative" val="1"/>
                </a:ext>
              </a:extLst>
            </p:cNvPr>
            <p:cNvSpPr/>
            <p:nvPr/>
          </p:nvSpPr>
          <p:spPr>
            <a:xfrm>
              <a:off x="612720" y="57643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75" name="Freeform 30">
              <a:extLst>
                <a:ext uri="{C183D7F6-B498-43B3-948B-1728B52AA6E4}">
                  <adec:decorative xmlns:adec="http://schemas.microsoft.com/office/drawing/2017/decorative" val="1"/>
                </a:ext>
              </a:extLst>
            </p:cNvPr>
            <p:cNvSpPr/>
            <p:nvPr/>
          </p:nvSpPr>
          <p:spPr>
            <a:xfrm>
              <a:off x="669960" y="6330960"/>
              <a:ext cx="417240" cy="517320"/>
            </a:xfrm>
            <a:custGeom>
              <a:avLst/>
              <a:gdLst>
                <a:gd name="textAreaLeft" fmla="*/ 0 w 417240"/>
                <a:gd name="textAreaRight" fmla="*/ 417600 w 417240"/>
                <a:gd name="textAreaTop" fmla="*/ 0 h 517320"/>
                <a:gd name="textAreaBottom" fmla="*/ 517680 h 517320"/>
              </a:gdLst>
              <a:ahLst/>
              <a:rect l="textAreaLeft" t="textAreaTop" r="textAreaRight" b="textAreaBottom"/>
              <a:pathLst>
                <a:path w="263" h="326">
                  <a:moveTo>
                    <a:pt x="15" y="326"/>
                  </a:moveTo>
                  <a:lnTo>
                    <a:pt x="0" y="320"/>
                  </a:lnTo>
                  <a:lnTo>
                    <a:pt x="45" y="206"/>
                  </a:lnTo>
                  <a:lnTo>
                    <a:pt x="48" y="206"/>
                  </a:lnTo>
                  <a:lnTo>
                    <a:pt x="254" y="0"/>
                  </a:lnTo>
                  <a:lnTo>
                    <a:pt x="263" y="12"/>
                  </a:lnTo>
                  <a:lnTo>
                    <a:pt x="60" y="215"/>
                  </a:lnTo>
                  <a:lnTo>
                    <a:pt x="15" y="32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76" name="Freeform 31">
              <a:extLst>
                <a:ext uri="{C183D7F6-B498-43B3-948B-1728B52AA6E4}">
                  <adec:decorative xmlns:adec="http://schemas.microsoft.com/office/drawing/2017/decorative" val="1"/>
                </a:ext>
              </a:extLst>
            </p:cNvPr>
            <p:cNvSpPr/>
            <p:nvPr/>
          </p:nvSpPr>
          <p:spPr>
            <a:xfrm>
              <a:off x="1049400" y="6221520"/>
              <a:ext cx="156960" cy="147240"/>
            </a:xfrm>
            <a:custGeom>
              <a:avLst/>
              <a:gdLst>
                <a:gd name="textAreaLeft" fmla="*/ 0 w 156960"/>
                <a:gd name="textAreaRight" fmla="*/ 157320 w 156960"/>
                <a:gd name="textAreaTop" fmla="*/ 0 h 147240"/>
                <a:gd name="textAreaBottom" fmla="*/ 147600 h 147240"/>
              </a:gdLst>
              <a:ahLst/>
              <a:rect l="textAreaLeft" t="textAreaTop" r="textAreaRight" b="textAreaBottom"/>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sp>
        <p:nvSpPr>
          <p:cNvPr id="377" name="PlaceHolder 1"/>
          <p:cNvSpPr>
            <a:spLocks noGrp="1"/>
          </p:cNvSpPr>
          <p:nvPr>
            <p:ph type="title"/>
          </p:nvPr>
        </p:nvSpPr>
        <p:spPr>
          <a:xfrm>
            <a:off x="1019160" y="1093680"/>
            <a:ext cx="3059640" cy="4696920"/>
          </a:xfrm>
          <a:prstGeom prst="rect">
            <a:avLst/>
          </a:prstGeom>
          <a:noFill/>
          <a:ln w="0">
            <a:noFill/>
          </a:ln>
        </p:spPr>
        <p:txBody>
          <a:bodyPr lIns="91440" rIns="91440" tIns="45720" bIns="45720" anchor="ctr">
            <a:normAutofit/>
          </a:bodyPr>
          <a:p>
            <a:pPr indent="0" defTabSz="914400">
              <a:lnSpc>
                <a:spcPct val="90000"/>
              </a:lnSpc>
              <a:buNone/>
            </a:pPr>
            <a:r>
              <a:rPr b="0" lang="en-US" sz="3600" spc="-1" strike="noStrike" cap="all">
                <a:solidFill>
                  <a:schemeClr val="dk1"/>
                </a:solidFill>
                <a:latin typeface="Tw Cen MT"/>
              </a:rPr>
              <a:t>LEVI- </a:t>
            </a:r>
            <a:br>
              <a:rPr sz="3600"/>
            </a:br>
            <a:r>
              <a:rPr b="0" lang="en-US" sz="3600" spc="-1" strike="noStrike" cap="all">
                <a:solidFill>
                  <a:schemeClr val="dk1"/>
                </a:solidFill>
                <a:latin typeface="Tw Cen MT"/>
              </a:rPr>
              <a:t>Game Main Class CRC CARD</a:t>
            </a:r>
            <a:endParaRPr b="0" lang="en-US" sz="3600" spc="-1" strike="noStrike">
              <a:solidFill>
                <a:schemeClr val="dk1"/>
              </a:solidFill>
              <a:latin typeface="Tw Cen MT"/>
            </a:endParaRPr>
          </a:p>
        </p:txBody>
      </p:sp>
      <p:sp useBgFill="1">
        <p:nvSpPr>
          <p:cNvPr id="378" name="Round Diagonal Corner Rectangle 7">
            <a:extLst>
              <a:ext uri="{C183D7F6-B498-43B3-948B-1728B52AA6E4}">
                <adec:decorative xmlns:adec="http://schemas.microsoft.com/office/drawing/2017/decorative" val="1"/>
              </a:ext>
            </a:extLst>
          </p:cNvPr>
          <p:cNvSpPr/>
          <p:nvPr/>
        </p:nvSpPr>
        <p:spPr>
          <a:xfrm>
            <a:off x="4624920" y="0"/>
            <a:ext cx="7566480" cy="6848280"/>
          </a:xfrm>
          <a:prstGeom prst="round2DiagRect">
            <a:avLst>
              <a:gd name="adj1" fmla="val 0"/>
              <a:gd name="adj2" fmla="val 0"/>
            </a:avLst>
          </a:prstGeom>
          <a:ln w="19050">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sp>
        <p:nvSpPr>
          <p:cNvPr id="379" name="TextBox 5"/>
          <p:cNvSpPr/>
          <p:nvPr/>
        </p:nvSpPr>
        <p:spPr>
          <a:xfrm>
            <a:off x="5492160" y="3666960"/>
            <a:ext cx="5832000" cy="3382920"/>
          </a:xfrm>
          <a:prstGeom prst="rect">
            <a:avLst/>
          </a:prstGeom>
          <a:noFill/>
          <a:ln w="0">
            <a:noFill/>
          </a:ln>
        </p:spPr>
        <p:style>
          <a:lnRef idx="0"/>
          <a:fillRef idx="0"/>
          <a:effectRef idx="0"/>
          <a:fontRef idx="minor"/>
        </p:style>
        <p:txBody>
          <a:bodyPr anchor="t">
            <a:spAutoFit/>
          </a:bodyPr>
          <a:p>
            <a:pPr marL="285840" indent="-285840" defTabSz="457200">
              <a:lnSpc>
                <a:spcPct val="100000"/>
              </a:lnSpc>
              <a:buClr>
                <a:srgbClr val="ffffff"/>
              </a:buClr>
              <a:buFont typeface="Arial"/>
              <a:buChar char="•"/>
            </a:pPr>
            <a:r>
              <a:rPr b="0" lang="en-US" sz="1800" spc="-1" strike="noStrike">
                <a:solidFill>
                  <a:schemeClr val="dk1"/>
                </a:solidFill>
                <a:latin typeface="Tw Cen MT"/>
              </a:rPr>
              <a:t>Contains the main game logic</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Manages the turns of each player</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Uses Dice class to roll a dice every turn </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Moves players according to dice rolls</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Allows user to request the commands from the Menu</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Updates the scores of each player for the Menu class</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Handles errors (invalid number of players, passed final space,  &amp; FileNotFoundException)</a:t>
            </a:r>
            <a:endParaRPr b="0" lang="en-US" sz="1800" spc="-1" strike="noStrike">
              <a:solidFill>
                <a:srgbClr val="ffffff"/>
              </a:solidFill>
              <a:latin typeface="Arial"/>
            </a:endParaRPr>
          </a:p>
          <a:p>
            <a:pPr defTabSz="457200">
              <a:lnSpc>
                <a:spcPct val="100000"/>
              </a:lnSpc>
            </a:pPr>
            <a:endParaRPr b="0" lang="en-US" sz="1800" spc="-1" strike="noStrike">
              <a:solidFill>
                <a:srgbClr val="ffffff"/>
              </a:solidFill>
              <a:latin typeface="Arial"/>
            </a:endParaRPr>
          </a:p>
          <a:p>
            <a:pPr defTabSz="457200">
              <a:lnSpc>
                <a:spcPct val="100000"/>
              </a:lnSpc>
            </a:pPr>
            <a:endParaRPr b="0" lang="en-US" sz="1800" spc="-1" strike="noStrike">
              <a:solidFill>
                <a:srgbClr val="ffffff"/>
              </a:solidFill>
              <a:latin typeface="Arial"/>
            </a:endParaRPr>
          </a:p>
        </p:txBody>
      </p:sp>
      <p:pic>
        <p:nvPicPr>
          <p:cNvPr id="380" name="Picture 2" descr="A white and black text on a white background&#10;&#10;Description automatically generated"/>
          <p:cNvPicPr/>
          <p:nvPr/>
        </p:nvPicPr>
        <p:blipFill>
          <a:blip r:embed="rId1"/>
          <a:stretch/>
        </p:blipFill>
        <p:spPr>
          <a:xfrm>
            <a:off x="5490720" y="968040"/>
            <a:ext cx="6095520" cy="19180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p:nvSpPr>
          <p:cNvPr id="381"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grpSp>
        <p:nvGrpSpPr>
          <p:cNvPr id="382" name="Group 9">
            <a:extLst>
              <a:ext uri="{C183D7F6-B498-43B3-948B-1728B52AA6E4}">
                <adec:decorative xmlns:adec="http://schemas.microsoft.com/office/drawing/2017/decorative" val="1"/>
              </a:ext>
            </a:extLst>
          </p:cNvPr>
          <p:cNvGrpSpPr/>
          <p:nvPr/>
        </p:nvGrpSpPr>
        <p:grpSpPr>
          <a:xfrm>
            <a:off x="-14400" y="0"/>
            <a:ext cx="1220760" cy="6857640"/>
            <a:chOff x="-14400" y="0"/>
            <a:chExt cx="1220760" cy="6857640"/>
          </a:xfrm>
        </p:grpSpPr>
        <p:sp>
          <p:nvSpPr>
            <p:cNvPr id="383" name="Rectangle 5">
              <a:extLst>
                <a:ext uri="{C183D7F6-B498-43B3-948B-1728B52AA6E4}">
                  <adec:decorative xmlns:adec="http://schemas.microsoft.com/office/drawing/2017/decorative" val="1"/>
                </a:ext>
              </a:extLst>
            </p:cNvPr>
            <p:cNvSpPr/>
            <p:nvPr/>
          </p:nvSpPr>
          <p:spPr>
            <a:xfrm>
              <a:off x="114480" y="468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84" name="Freeform 6">
              <a:extLst>
                <a:ext uri="{C183D7F6-B498-43B3-948B-1728B52AA6E4}">
                  <adec:decorative xmlns:adec="http://schemas.microsoft.com/office/drawing/2017/decorative" val="1"/>
                </a:ext>
              </a:extLst>
            </p:cNvPr>
            <p:cNvSpPr/>
            <p:nvPr/>
          </p:nvSpPr>
          <p:spPr>
            <a:xfrm>
              <a:off x="33480" y="217656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85" name="Freeform 7">
              <a:extLst>
                <a:ext uri="{C183D7F6-B498-43B3-948B-1728B52AA6E4}">
                  <adec:decorative xmlns:adec="http://schemas.microsoft.com/office/drawing/2017/decorative" val="1"/>
                </a:ext>
              </a:extLst>
            </p:cNvPr>
            <p:cNvSpPr/>
            <p:nvPr/>
          </p:nvSpPr>
          <p:spPr>
            <a:xfrm>
              <a:off x="28440" y="4021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86" name="Freeform 8">
              <a:extLst>
                <a:ext uri="{C183D7F6-B498-43B3-948B-1728B52AA6E4}">
                  <adec:decorative xmlns:adec="http://schemas.microsoft.com/office/drawing/2017/decorative" val="1"/>
                </a:ext>
              </a:extLst>
            </p:cNvPr>
            <p:cNvSpPr/>
            <p:nvPr/>
          </p:nvSpPr>
          <p:spPr>
            <a:xfrm>
              <a:off x="200160" y="4680"/>
              <a:ext cx="369360" cy="1810800"/>
            </a:xfrm>
            <a:custGeom>
              <a:avLst/>
              <a:gdLst>
                <a:gd name="textAreaLeft" fmla="*/ 0 w 369360"/>
                <a:gd name="textAreaRight" fmla="*/ 369720 w 369360"/>
                <a:gd name="textAreaTop" fmla="*/ 0 h 1810800"/>
                <a:gd name="textAreaBottom" fmla="*/ 1811160 h 1810800"/>
              </a:gdLst>
              <a:ahLst/>
              <a:rect l="textAreaLeft" t="textAreaTop" r="textAreaRight" b="textAreaBottom"/>
              <a:pathLst>
                <a:path w="233" h="1141">
                  <a:moveTo>
                    <a:pt x="218" y="1141"/>
                  </a:moveTo>
                  <a:lnTo>
                    <a:pt x="0" y="626"/>
                  </a:lnTo>
                  <a:lnTo>
                    <a:pt x="0" y="0"/>
                  </a:lnTo>
                  <a:lnTo>
                    <a:pt x="15" y="0"/>
                  </a:lnTo>
                  <a:lnTo>
                    <a:pt x="15" y="623"/>
                  </a:lnTo>
                  <a:lnTo>
                    <a:pt x="233" y="1135"/>
                  </a:lnTo>
                  <a:lnTo>
                    <a:pt x="218" y="114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87" name="Freeform 9">
              <a:extLst>
                <a:ext uri="{C183D7F6-B498-43B3-948B-1728B52AA6E4}">
                  <adec:decorative xmlns:adec="http://schemas.microsoft.com/office/drawing/2017/decorative" val="1"/>
                </a:ext>
              </a:extLst>
            </p:cNvPr>
            <p:cNvSpPr/>
            <p:nvPr/>
          </p:nvSpPr>
          <p:spPr>
            <a:xfrm>
              <a:off x="503280" y="18018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88" name="Freeform 10">
              <a:extLst>
                <a:ext uri="{C183D7F6-B498-43B3-948B-1728B52AA6E4}">
                  <adec:decorative xmlns:adec="http://schemas.microsoft.com/office/drawing/2017/decorative" val="1"/>
                </a:ext>
              </a:extLst>
            </p:cNvPr>
            <p:cNvSpPr/>
            <p:nvPr/>
          </p:nvSpPr>
          <p:spPr>
            <a:xfrm>
              <a:off x="285840" y="4680"/>
              <a:ext cx="369360" cy="1429920"/>
            </a:xfrm>
            <a:custGeom>
              <a:avLst/>
              <a:gdLst>
                <a:gd name="textAreaLeft" fmla="*/ 0 w 369360"/>
                <a:gd name="textAreaRight" fmla="*/ 369720 w 369360"/>
                <a:gd name="textAreaTop" fmla="*/ 0 h 1429920"/>
                <a:gd name="textAreaBottom" fmla="*/ 1430280 h 1429920"/>
              </a:gdLst>
              <a:ahLst/>
              <a:rect l="textAreaLeft" t="textAreaTop" r="textAreaRight" b="textAreaBottom"/>
              <a:pathLst>
                <a:path w="233" h="901">
                  <a:moveTo>
                    <a:pt x="221" y="901"/>
                  </a:moveTo>
                  <a:lnTo>
                    <a:pt x="0" y="383"/>
                  </a:lnTo>
                  <a:lnTo>
                    <a:pt x="0" y="0"/>
                  </a:lnTo>
                  <a:lnTo>
                    <a:pt x="18" y="0"/>
                  </a:lnTo>
                  <a:lnTo>
                    <a:pt x="18" y="380"/>
                  </a:lnTo>
                  <a:lnTo>
                    <a:pt x="233" y="895"/>
                  </a:lnTo>
                  <a:lnTo>
                    <a:pt x="221" y="90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89" name="Freeform 11">
              <a:extLst>
                <a:ext uri="{C183D7F6-B498-43B3-948B-1728B52AA6E4}">
                  <adec:decorative xmlns:adec="http://schemas.microsoft.com/office/drawing/2017/decorative" val="1"/>
                </a:ext>
              </a:extLst>
            </p:cNvPr>
            <p:cNvSpPr/>
            <p:nvPr/>
          </p:nvSpPr>
          <p:spPr>
            <a:xfrm>
              <a:off x="546120" y="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96" y="575"/>
                  </a:moveTo>
                  <a:lnTo>
                    <a:pt x="78" y="575"/>
                  </a:lnTo>
                  <a:lnTo>
                    <a:pt x="78" y="192"/>
                  </a:lnTo>
                  <a:lnTo>
                    <a:pt x="0" y="6"/>
                  </a:lnTo>
                  <a:lnTo>
                    <a:pt x="15" y="0"/>
                  </a:lnTo>
                  <a:lnTo>
                    <a:pt x="96" y="189"/>
                  </a:lnTo>
                  <a:lnTo>
                    <a:pt x="96"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90" name="Freeform 12">
              <a:extLst>
                <a:ext uri="{C183D7F6-B498-43B3-948B-1728B52AA6E4}">
                  <adec:decorative xmlns:adec="http://schemas.microsoft.com/office/drawing/2017/decorative" val="1"/>
                </a:ext>
              </a:extLst>
            </p:cNvPr>
            <p:cNvSpPr/>
            <p:nvPr/>
          </p:nvSpPr>
          <p:spPr>
            <a:xfrm>
              <a:off x="588960" y="14209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91" name="Freeform 13">
              <a:extLst>
                <a:ext uri="{C183D7F6-B498-43B3-948B-1728B52AA6E4}">
                  <adec:decorative xmlns:adec="http://schemas.microsoft.com/office/drawing/2017/decorative" val="1"/>
                </a:ext>
              </a:extLst>
            </p:cNvPr>
            <p:cNvSpPr/>
            <p:nvPr/>
          </p:nvSpPr>
          <p:spPr>
            <a:xfrm>
              <a:off x="58896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92" name="Freeform 14">
              <a:extLst>
                <a:ext uri="{C183D7F6-B498-43B3-948B-1728B52AA6E4}">
                  <adec:decorative xmlns:adec="http://schemas.microsoft.com/office/drawing/2017/decorative" val="1"/>
                </a:ext>
              </a:extLst>
            </p:cNvPr>
            <p:cNvSpPr/>
            <p:nvPr/>
          </p:nvSpPr>
          <p:spPr>
            <a:xfrm>
              <a:off x="641520" y="0"/>
              <a:ext cx="421920" cy="526680"/>
            </a:xfrm>
            <a:custGeom>
              <a:avLst/>
              <a:gdLst>
                <a:gd name="textAreaLeft" fmla="*/ 0 w 421920"/>
                <a:gd name="textAreaRight" fmla="*/ 422280 w 421920"/>
                <a:gd name="textAreaTop" fmla="*/ 0 h 526680"/>
                <a:gd name="textAreaBottom" fmla="*/ 527040 h 526680"/>
              </a:gdLst>
              <a:ahLst/>
              <a:rect l="textAreaLeft" t="textAreaTop" r="textAreaRight" b="textAreaBottom"/>
              <a:pathLst>
                <a:path w="266" h="332">
                  <a:moveTo>
                    <a:pt x="257" y="332"/>
                  </a:moveTo>
                  <a:lnTo>
                    <a:pt x="48" y="123"/>
                  </a:lnTo>
                  <a:lnTo>
                    <a:pt x="0" y="6"/>
                  </a:lnTo>
                  <a:lnTo>
                    <a:pt x="15" y="0"/>
                  </a:lnTo>
                  <a:lnTo>
                    <a:pt x="63" y="114"/>
                  </a:lnTo>
                  <a:lnTo>
                    <a:pt x="266" y="320"/>
                  </a:lnTo>
                  <a:lnTo>
                    <a:pt x="257" y="332"/>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93" name="Freeform 15">
              <a:extLst>
                <a:ext uri="{C183D7F6-B498-43B3-948B-1728B52AA6E4}">
                  <adec:decorative xmlns:adec="http://schemas.microsoft.com/office/drawing/2017/decorative" val="1"/>
                </a:ext>
              </a:extLst>
            </p:cNvPr>
            <p:cNvSpPr/>
            <p:nvPr/>
          </p:nvSpPr>
          <p:spPr>
            <a:xfrm>
              <a:off x="1020600" y="488880"/>
              <a:ext cx="161640" cy="147240"/>
            </a:xfrm>
            <a:custGeom>
              <a:avLst/>
              <a:gdLst>
                <a:gd name="textAreaLeft" fmla="*/ 0 w 161640"/>
                <a:gd name="textAreaRight" fmla="*/ 162000 w 161640"/>
                <a:gd name="textAreaTop" fmla="*/ 0 h 147240"/>
                <a:gd name="textAreaBottom" fmla="*/ 147600 h 147240"/>
              </a:gdLst>
              <a:ahLst/>
              <a:rect l="textAreaLeft" t="textAreaTop" r="textAreaRight" b="textAreaBottom"/>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94" name="Line 16">
              <a:extLst>
                <a:ext uri="{C183D7F6-B498-43B3-948B-1728B52AA6E4}">
                  <adec:decorative xmlns:adec="http://schemas.microsoft.com/office/drawing/2017/decorative" val="1"/>
                </a:ext>
              </a:extLst>
            </p:cNvPr>
            <p:cNvSpPr/>
            <p:nvPr/>
          </p:nvSpPr>
          <p:spPr>
            <a:xfrm>
              <a:off x="-4680" y="9360"/>
              <a:ext cx="360" cy="360"/>
            </a:xfrm>
            <a:prstGeom prst="line">
              <a:avLst/>
            </a:prstGeom>
            <a:ln w="15">
              <a:solidFill>
                <a:srgbClr val="ffffff"/>
              </a:solidFill>
            </a:ln>
          </p:spPr>
          <p:style>
            <a:lnRef idx="0"/>
            <a:fillRef idx="0"/>
            <a:effectRef idx="0"/>
            <a:fontRef idx="minor"/>
          </p:style>
          <p:txBody>
            <a:bodyPr lIns="90000" rIns="90000" tIns="-44640" bIns="-44640" anchor="t">
              <a:noAutofit/>
            </a:bodyPr>
            <a:p>
              <a:endParaRPr b="0" lang="en-US" sz="1800" spc="-1" strike="noStrike">
                <a:solidFill>
                  <a:schemeClr val="dk1"/>
                </a:solidFill>
                <a:latin typeface="Tw Cen MT"/>
              </a:endParaRPr>
            </a:p>
          </p:txBody>
        </p:sp>
        <p:sp>
          <p:nvSpPr>
            <p:cNvPr id="395" name="Freeform 17">
              <a:extLst>
                <a:ext uri="{C183D7F6-B498-43B3-948B-1728B52AA6E4}">
                  <adec:decorative xmlns:adec="http://schemas.microsoft.com/office/drawing/2017/decorative" val="1"/>
                </a:ext>
              </a:extLst>
            </p:cNvPr>
            <p:cNvSpPr/>
            <p:nvPr/>
          </p:nvSpPr>
          <p:spPr>
            <a:xfrm>
              <a:off x="9360" y="1801800"/>
              <a:ext cx="123480" cy="126720"/>
            </a:xfrm>
            <a:custGeom>
              <a:avLst/>
              <a:gdLst>
                <a:gd name="textAreaLeft" fmla="*/ 0 w 123480"/>
                <a:gd name="textAreaRight" fmla="*/ 123840 w 123480"/>
                <a:gd name="textAreaTop" fmla="*/ 0 h 126720"/>
                <a:gd name="textAreaBottom" fmla="*/ 127080 h 126720"/>
              </a:gdLst>
              <a:ahLst/>
              <a:rect l="textAreaLeft" t="textAreaTop" r="textAreaRight" b="textAreaBottom"/>
              <a:pathLst>
                <a:path w="78" h="80">
                  <a:moveTo>
                    <a:pt x="6" y="80"/>
                  </a:moveTo>
                  <a:lnTo>
                    <a:pt x="0" y="71"/>
                  </a:lnTo>
                  <a:lnTo>
                    <a:pt x="69" y="0"/>
                  </a:lnTo>
                  <a:lnTo>
                    <a:pt x="78" y="9"/>
                  </a:lnTo>
                  <a:lnTo>
                    <a:pt x="6" y="8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96" name="Freeform 18">
              <a:extLst>
                <a:ext uri="{C183D7F6-B498-43B3-948B-1728B52AA6E4}">
                  <adec:decorative xmlns:adec="http://schemas.microsoft.com/office/drawing/2017/decorative" val="1"/>
                </a:ext>
              </a:extLst>
            </p:cNvPr>
            <p:cNvSpPr/>
            <p:nvPr/>
          </p:nvSpPr>
          <p:spPr>
            <a:xfrm>
              <a:off x="-9360" y="3549600"/>
              <a:ext cx="147240" cy="480600"/>
            </a:xfrm>
            <a:custGeom>
              <a:avLst/>
              <a:gdLst>
                <a:gd name="textAreaLeft" fmla="*/ 0 w 147240"/>
                <a:gd name="textAreaRight" fmla="*/ 147600 w 147240"/>
                <a:gd name="textAreaTop" fmla="*/ 0 h 480600"/>
                <a:gd name="textAreaBottom" fmla="*/ 480960 h 480600"/>
              </a:gdLst>
              <a:ahLst/>
              <a:rect l="textAreaLeft" t="textAreaTop" r="textAreaRight" b="textAreaBottom"/>
              <a:pathLst>
                <a:path w="93" h="303">
                  <a:moveTo>
                    <a:pt x="93" y="303"/>
                  </a:moveTo>
                  <a:lnTo>
                    <a:pt x="78" y="303"/>
                  </a:lnTo>
                  <a:lnTo>
                    <a:pt x="78" y="78"/>
                  </a:lnTo>
                  <a:lnTo>
                    <a:pt x="0" y="12"/>
                  </a:lnTo>
                  <a:lnTo>
                    <a:pt x="12" y="0"/>
                  </a:lnTo>
                  <a:lnTo>
                    <a:pt x="93" y="69"/>
                  </a:lnTo>
                  <a:lnTo>
                    <a:pt x="93" y="303"/>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97" name="Freeform 19">
              <a:extLst>
                <a:ext uri="{C183D7F6-B498-43B3-948B-1728B52AA6E4}">
                  <adec:decorative xmlns:adec="http://schemas.microsoft.com/office/drawing/2017/decorative" val="1"/>
                </a:ext>
              </a:extLst>
            </p:cNvPr>
            <p:cNvSpPr/>
            <p:nvPr/>
          </p:nvSpPr>
          <p:spPr>
            <a:xfrm>
              <a:off x="128520" y="1382760"/>
              <a:ext cx="142560" cy="475920"/>
            </a:xfrm>
            <a:custGeom>
              <a:avLst/>
              <a:gdLst>
                <a:gd name="textAreaLeft" fmla="*/ 0 w 142560"/>
                <a:gd name="textAreaRight" fmla="*/ 142920 w 142560"/>
                <a:gd name="textAreaTop" fmla="*/ 0 h 475920"/>
                <a:gd name="textAreaBottom" fmla="*/ 476280 h 475920"/>
              </a:gdLst>
              <a:ahLst/>
              <a:rect l="textAreaLeft" t="textAreaTop" r="textAreaRight" b="textAreaBottom"/>
              <a:pathLst>
                <a:path w="90" h="300">
                  <a:moveTo>
                    <a:pt x="90" y="300"/>
                  </a:moveTo>
                  <a:lnTo>
                    <a:pt x="78" y="300"/>
                  </a:lnTo>
                  <a:lnTo>
                    <a:pt x="78" y="84"/>
                  </a:lnTo>
                  <a:lnTo>
                    <a:pt x="0" y="9"/>
                  </a:lnTo>
                  <a:lnTo>
                    <a:pt x="9" y="0"/>
                  </a:lnTo>
                  <a:lnTo>
                    <a:pt x="90" y="81"/>
                  </a:lnTo>
                  <a:lnTo>
                    <a:pt x="90" y="30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98" name="Freeform 20">
              <a:extLst>
                <a:ext uri="{C183D7F6-B498-43B3-948B-1728B52AA6E4}">
                  <adec:decorative xmlns:adec="http://schemas.microsoft.com/office/drawing/2017/decorative" val="1"/>
                </a:ext>
              </a:extLst>
            </p:cNvPr>
            <p:cNvSpPr/>
            <p:nvPr/>
          </p:nvSpPr>
          <p:spPr>
            <a:xfrm>
              <a:off x="204840" y="1849320"/>
              <a:ext cx="114120" cy="107640"/>
            </a:xfrm>
            <a:custGeom>
              <a:avLst/>
              <a:gdLst>
                <a:gd name="textAreaLeft" fmla="*/ 0 w 114120"/>
                <a:gd name="textAreaRight" fmla="*/ 114480 w 114120"/>
                <a:gd name="textAreaTop" fmla="*/ 0 h 107640"/>
                <a:gd name="textAreaBottom" fmla="*/ 108000 h 107640"/>
              </a:gdLst>
              <a:ahLst/>
              <a:rect l="textAreaLeft" t="textAreaTop" r="textAreaRight" b="textAreaBottom"/>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399" name="Rectangle 21">
              <a:extLst>
                <a:ext uri="{C183D7F6-B498-43B3-948B-1728B52AA6E4}">
                  <adec:decorative xmlns:adec="http://schemas.microsoft.com/office/drawing/2017/decorative" val="1"/>
                </a:ext>
              </a:extLst>
            </p:cNvPr>
            <p:cNvSpPr/>
            <p:nvPr/>
          </p:nvSpPr>
          <p:spPr>
            <a:xfrm>
              <a:off x="133200" y="466236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00" name="Freeform 22">
              <a:extLst>
                <a:ext uri="{C183D7F6-B498-43B3-948B-1728B52AA6E4}">
                  <adec:decorative xmlns:adec="http://schemas.microsoft.com/office/drawing/2017/decorative" val="1"/>
                </a:ext>
              </a:extLst>
            </p:cNvPr>
            <p:cNvSpPr/>
            <p:nvPr/>
          </p:nvSpPr>
          <p:spPr>
            <a:xfrm>
              <a:off x="223920" y="5041800"/>
              <a:ext cx="369360" cy="1801440"/>
            </a:xfrm>
            <a:custGeom>
              <a:avLst/>
              <a:gdLst>
                <a:gd name="textAreaLeft" fmla="*/ 0 w 369360"/>
                <a:gd name="textAreaRight" fmla="*/ 369720 w 369360"/>
                <a:gd name="textAreaTop" fmla="*/ 0 h 1801440"/>
                <a:gd name="textAreaBottom" fmla="*/ 1801800 h 1801440"/>
              </a:gdLst>
              <a:ahLst/>
              <a:rect l="textAreaLeft" t="textAreaTop" r="textAreaRight" b="textAreaBottom"/>
              <a:pathLst>
                <a:path w="233" h="1135">
                  <a:moveTo>
                    <a:pt x="15" y="1135"/>
                  </a:moveTo>
                  <a:lnTo>
                    <a:pt x="0" y="1135"/>
                  </a:lnTo>
                  <a:lnTo>
                    <a:pt x="0" y="515"/>
                  </a:lnTo>
                  <a:lnTo>
                    <a:pt x="0" y="512"/>
                  </a:lnTo>
                  <a:lnTo>
                    <a:pt x="218" y="0"/>
                  </a:lnTo>
                  <a:lnTo>
                    <a:pt x="233" y="6"/>
                  </a:lnTo>
                  <a:lnTo>
                    <a:pt x="15" y="518"/>
                  </a:lnTo>
                  <a:lnTo>
                    <a:pt x="15" y="113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01" name="Freeform 23">
              <a:extLst>
                <a:ext uri="{C183D7F6-B498-43B3-948B-1728B52AA6E4}">
                  <adec:decorative xmlns:adec="http://schemas.microsoft.com/office/drawing/2017/decorative" val="1"/>
                </a:ext>
              </a:extLst>
            </p:cNvPr>
            <p:cNvSpPr/>
            <p:nvPr/>
          </p:nvSpPr>
          <p:spPr>
            <a:xfrm>
              <a:off x="52560" y="4481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02" name="Freeform 24">
              <a:extLst>
                <a:ext uri="{C183D7F6-B498-43B3-948B-1728B52AA6E4}">
                  <adec:decorative xmlns:adec="http://schemas.microsoft.com/office/drawing/2017/decorative" val="1"/>
                </a:ext>
              </a:extLst>
            </p:cNvPr>
            <p:cNvSpPr/>
            <p:nvPr/>
          </p:nvSpPr>
          <p:spPr>
            <a:xfrm>
              <a:off x="-14400" y="5627520"/>
              <a:ext cx="85320" cy="1215720"/>
            </a:xfrm>
            <a:custGeom>
              <a:avLst/>
              <a:gdLst>
                <a:gd name="textAreaLeft" fmla="*/ 0 w 85320"/>
                <a:gd name="textAreaRight" fmla="*/ 85680 w 85320"/>
                <a:gd name="textAreaTop" fmla="*/ 0 h 1215720"/>
                <a:gd name="textAreaBottom" fmla="*/ 1216080 h 1215720"/>
              </a:gdLst>
              <a:ahLst/>
              <a:rect l="textAreaLeft" t="textAreaTop" r="textAreaRight" b="textAreaBottom"/>
              <a:pathLst>
                <a:path w="54" h="766">
                  <a:moveTo>
                    <a:pt x="54" y="766"/>
                  </a:moveTo>
                  <a:lnTo>
                    <a:pt x="36" y="766"/>
                  </a:lnTo>
                  <a:lnTo>
                    <a:pt x="36" y="149"/>
                  </a:lnTo>
                  <a:lnTo>
                    <a:pt x="0" y="3"/>
                  </a:lnTo>
                  <a:lnTo>
                    <a:pt x="18" y="0"/>
                  </a:lnTo>
                  <a:lnTo>
                    <a:pt x="54" y="146"/>
                  </a:lnTo>
                  <a:lnTo>
                    <a:pt x="54" y="76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03" name="Freeform 25">
              <a:extLst>
                <a:ext uri="{C183D7F6-B498-43B3-948B-1728B52AA6E4}">
                  <adec:decorative xmlns:adec="http://schemas.microsoft.com/office/drawing/2017/decorative" val="1"/>
                </a:ext>
              </a:extLst>
            </p:cNvPr>
            <p:cNvSpPr/>
            <p:nvPr/>
          </p:nvSpPr>
          <p:spPr>
            <a:xfrm>
              <a:off x="527040" y="4867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04" name="Freeform 26">
              <a:extLst>
                <a:ext uri="{C183D7F6-B498-43B3-948B-1728B52AA6E4}">
                  <adec:decorative xmlns:adec="http://schemas.microsoft.com/office/drawing/2017/decorative" val="1"/>
                </a:ext>
              </a:extLst>
            </p:cNvPr>
            <p:cNvSpPr/>
            <p:nvPr/>
          </p:nvSpPr>
          <p:spPr>
            <a:xfrm>
              <a:off x="309600" y="5423040"/>
              <a:ext cx="374400" cy="1425240"/>
            </a:xfrm>
            <a:custGeom>
              <a:avLst/>
              <a:gdLst>
                <a:gd name="textAreaLeft" fmla="*/ 0 w 374400"/>
                <a:gd name="textAreaRight" fmla="*/ 374760 w 374400"/>
                <a:gd name="textAreaTop" fmla="*/ 0 h 1425240"/>
                <a:gd name="textAreaBottom" fmla="*/ 1425600 h 1425240"/>
              </a:gdLst>
              <a:ahLst/>
              <a:rect l="textAreaLeft" t="textAreaTop" r="textAreaRight" b="textAreaBottom"/>
              <a:pathLst>
                <a:path w="236" h="898">
                  <a:moveTo>
                    <a:pt x="18" y="898"/>
                  </a:moveTo>
                  <a:lnTo>
                    <a:pt x="0" y="898"/>
                  </a:lnTo>
                  <a:lnTo>
                    <a:pt x="0" y="515"/>
                  </a:lnTo>
                  <a:lnTo>
                    <a:pt x="3" y="512"/>
                  </a:lnTo>
                  <a:lnTo>
                    <a:pt x="221" y="0"/>
                  </a:lnTo>
                  <a:lnTo>
                    <a:pt x="236" y="6"/>
                  </a:lnTo>
                  <a:lnTo>
                    <a:pt x="18" y="518"/>
                  </a:lnTo>
                  <a:lnTo>
                    <a:pt x="18" y="898"/>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05" name="Freeform 27">
              <a:extLst>
                <a:ext uri="{C183D7F6-B498-43B3-948B-1728B52AA6E4}">
                  <adec:decorative xmlns:adec="http://schemas.microsoft.com/office/drawing/2017/decorative" val="1"/>
                </a:ext>
              </a:extLst>
            </p:cNvPr>
            <p:cNvSpPr/>
            <p:nvPr/>
          </p:nvSpPr>
          <p:spPr>
            <a:xfrm>
              <a:off x="569880" y="594504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15" y="575"/>
                  </a:moveTo>
                  <a:lnTo>
                    <a:pt x="0" y="569"/>
                  </a:lnTo>
                  <a:lnTo>
                    <a:pt x="81" y="383"/>
                  </a:lnTo>
                  <a:lnTo>
                    <a:pt x="81" y="0"/>
                  </a:lnTo>
                  <a:lnTo>
                    <a:pt x="96" y="0"/>
                  </a:lnTo>
                  <a:lnTo>
                    <a:pt x="96" y="386"/>
                  </a:lnTo>
                  <a:lnTo>
                    <a:pt x="15"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06" name="Freeform 28">
              <a:extLst>
                <a:ext uri="{C183D7F6-B498-43B3-948B-1728B52AA6E4}">
                  <adec:decorative xmlns:adec="http://schemas.microsoft.com/office/drawing/2017/decorative" val="1"/>
                </a:ext>
              </a:extLst>
            </p:cNvPr>
            <p:cNvSpPr/>
            <p:nvPr/>
          </p:nvSpPr>
          <p:spPr>
            <a:xfrm>
              <a:off x="612720" y="5246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07" name="Freeform 29">
              <a:extLst>
                <a:ext uri="{C183D7F6-B498-43B3-948B-1728B52AA6E4}">
                  <adec:decorative xmlns:adec="http://schemas.microsoft.com/office/drawing/2017/decorative" val="1"/>
                </a:ext>
              </a:extLst>
            </p:cNvPr>
            <p:cNvSpPr/>
            <p:nvPr/>
          </p:nvSpPr>
          <p:spPr>
            <a:xfrm>
              <a:off x="612720" y="57643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08" name="Freeform 30">
              <a:extLst>
                <a:ext uri="{C183D7F6-B498-43B3-948B-1728B52AA6E4}">
                  <adec:decorative xmlns:adec="http://schemas.microsoft.com/office/drawing/2017/decorative" val="1"/>
                </a:ext>
              </a:extLst>
            </p:cNvPr>
            <p:cNvSpPr/>
            <p:nvPr/>
          </p:nvSpPr>
          <p:spPr>
            <a:xfrm>
              <a:off x="669960" y="6330960"/>
              <a:ext cx="417240" cy="517320"/>
            </a:xfrm>
            <a:custGeom>
              <a:avLst/>
              <a:gdLst>
                <a:gd name="textAreaLeft" fmla="*/ 0 w 417240"/>
                <a:gd name="textAreaRight" fmla="*/ 417600 w 417240"/>
                <a:gd name="textAreaTop" fmla="*/ 0 h 517320"/>
                <a:gd name="textAreaBottom" fmla="*/ 517680 h 517320"/>
              </a:gdLst>
              <a:ahLst/>
              <a:rect l="textAreaLeft" t="textAreaTop" r="textAreaRight" b="textAreaBottom"/>
              <a:pathLst>
                <a:path w="263" h="326">
                  <a:moveTo>
                    <a:pt x="15" y="326"/>
                  </a:moveTo>
                  <a:lnTo>
                    <a:pt x="0" y="320"/>
                  </a:lnTo>
                  <a:lnTo>
                    <a:pt x="45" y="206"/>
                  </a:lnTo>
                  <a:lnTo>
                    <a:pt x="48" y="206"/>
                  </a:lnTo>
                  <a:lnTo>
                    <a:pt x="254" y="0"/>
                  </a:lnTo>
                  <a:lnTo>
                    <a:pt x="263" y="12"/>
                  </a:lnTo>
                  <a:lnTo>
                    <a:pt x="60" y="215"/>
                  </a:lnTo>
                  <a:lnTo>
                    <a:pt x="15" y="32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09" name="Freeform 31">
              <a:extLst>
                <a:ext uri="{C183D7F6-B498-43B3-948B-1728B52AA6E4}">
                  <adec:decorative xmlns:adec="http://schemas.microsoft.com/office/drawing/2017/decorative" val="1"/>
                </a:ext>
              </a:extLst>
            </p:cNvPr>
            <p:cNvSpPr/>
            <p:nvPr/>
          </p:nvSpPr>
          <p:spPr>
            <a:xfrm>
              <a:off x="1049400" y="6221520"/>
              <a:ext cx="156960" cy="147240"/>
            </a:xfrm>
            <a:custGeom>
              <a:avLst/>
              <a:gdLst>
                <a:gd name="textAreaLeft" fmla="*/ 0 w 156960"/>
                <a:gd name="textAreaRight" fmla="*/ 157320 w 156960"/>
                <a:gd name="textAreaTop" fmla="*/ 0 h 147240"/>
                <a:gd name="textAreaBottom" fmla="*/ 147600 h 147240"/>
              </a:gdLst>
              <a:ahLst/>
              <a:rect l="textAreaLeft" t="textAreaTop" r="textAreaRight" b="textAreaBottom"/>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sp>
        <p:nvSpPr>
          <p:cNvPr id="410" name="PlaceHolder 1"/>
          <p:cNvSpPr>
            <a:spLocks noGrp="1"/>
          </p:cNvSpPr>
          <p:nvPr>
            <p:ph type="title"/>
          </p:nvPr>
        </p:nvSpPr>
        <p:spPr>
          <a:xfrm>
            <a:off x="1019160" y="1093680"/>
            <a:ext cx="3059640" cy="4696920"/>
          </a:xfrm>
          <a:prstGeom prst="rect">
            <a:avLst/>
          </a:prstGeom>
          <a:noFill/>
          <a:ln w="0">
            <a:noFill/>
          </a:ln>
        </p:spPr>
        <p:txBody>
          <a:bodyPr lIns="91440" rIns="91440" tIns="45720" bIns="45720" anchor="ctr">
            <a:normAutofit/>
          </a:bodyPr>
          <a:p>
            <a:pPr indent="0" defTabSz="914400">
              <a:lnSpc>
                <a:spcPct val="90000"/>
              </a:lnSpc>
              <a:buNone/>
            </a:pPr>
            <a:r>
              <a:rPr b="0" lang="en-US" sz="3600" spc="-1" strike="noStrike" cap="all">
                <a:solidFill>
                  <a:schemeClr val="dk1"/>
                </a:solidFill>
                <a:latin typeface="Tw Cen MT"/>
              </a:rPr>
              <a:t>Bruce - Board Class CRC CARD</a:t>
            </a:r>
            <a:endParaRPr b="0" lang="en-US" sz="3600" spc="-1" strike="noStrike">
              <a:solidFill>
                <a:schemeClr val="dk1"/>
              </a:solidFill>
              <a:latin typeface="Tw Cen MT"/>
            </a:endParaRPr>
          </a:p>
        </p:txBody>
      </p:sp>
      <p:sp useBgFill="1">
        <p:nvSpPr>
          <p:cNvPr id="411" name="Round Diagonal Corner Rectangle 7">
            <a:extLst>
              <a:ext uri="{C183D7F6-B498-43B3-948B-1728B52AA6E4}">
                <adec:decorative xmlns:adec="http://schemas.microsoft.com/office/drawing/2017/decorative" val="1"/>
              </a:ext>
            </a:extLst>
          </p:cNvPr>
          <p:cNvSpPr/>
          <p:nvPr/>
        </p:nvSpPr>
        <p:spPr>
          <a:xfrm>
            <a:off x="4624920" y="0"/>
            <a:ext cx="7566480" cy="6848280"/>
          </a:xfrm>
          <a:prstGeom prst="round2DiagRect">
            <a:avLst>
              <a:gd name="adj1" fmla="val 0"/>
              <a:gd name="adj2" fmla="val 0"/>
            </a:avLst>
          </a:prstGeom>
          <a:ln w="19050">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sp>
        <p:nvSpPr>
          <p:cNvPr id="412" name="TextBox 5"/>
          <p:cNvSpPr/>
          <p:nvPr/>
        </p:nvSpPr>
        <p:spPr>
          <a:xfrm>
            <a:off x="5492160" y="3666960"/>
            <a:ext cx="5832000" cy="2559960"/>
          </a:xfrm>
          <a:prstGeom prst="rect">
            <a:avLst/>
          </a:prstGeom>
          <a:noFill/>
          <a:ln w="0">
            <a:noFill/>
          </a:ln>
        </p:spPr>
        <p:style>
          <a:lnRef idx="0"/>
          <a:fillRef idx="0"/>
          <a:effectRef idx="0"/>
          <a:fontRef idx="minor"/>
        </p:style>
        <p:txBody>
          <a:bodyPr anchor="t">
            <a:spAutoFit/>
          </a:bodyPr>
          <a:p>
            <a:pPr marL="285840" indent="-285840" defTabSz="457200">
              <a:lnSpc>
                <a:spcPct val="100000"/>
              </a:lnSpc>
              <a:buClr>
                <a:srgbClr val="ffffff"/>
              </a:buClr>
              <a:buFont typeface="Arial"/>
              <a:buChar char="•"/>
            </a:pPr>
            <a:r>
              <a:rPr b="0" lang="en-US" sz="1800" spc="-1" strike="noStrike">
                <a:solidFill>
                  <a:schemeClr val="dk1"/>
                </a:solidFill>
                <a:latin typeface="Tw Cen MT"/>
              </a:rPr>
              <a:t>References information held in external classes to print a recreation of the Chutes and Ladders Game Board.</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The methods of this class are called in the main method to produce the Board.</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Dependent on Squares, RuleSet, and Player classes for information about the board dimensions / player positions</a:t>
            </a:r>
            <a:endParaRPr b="0" lang="en-US" sz="1800" spc="-1" strike="noStrike">
              <a:solidFill>
                <a:srgbClr val="ffffff"/>
              </a:solidFill>
              <a:latin typeface="Arial"/>
            </a:endParaRPr>
          </a:p>
          <a:p>
            <a:pPr defTabSz="457200">
              <a:lnSpc>
                <a:spcPct val="100000"/>
              </a:lnSpc>
            </a:pPr>
            <a:endParaRPr b="0" lang="en-US" sz="1800" spc="-1" strike="noStrike">
              <a:solidFill>
                <a:srgbClr val="ffffff"/>
              </a:solidFill>
              <a:latin typeface="Arial"/>
            </a:endParaRPr>
          </a:p>
        </p:txBody>
      </p:sp>
      <p:pic>
        <p:nvPicPr>
          <p:cNvPr id="413" name="Content Placeholder 8" descr="A white rectangular object with black text&#10;&#10;Description automatically generated"/>
          <p:cNvPicPr/>
          <p:nvPr/>
        </p:nvPicPr>
        <p:blipFill>
          <a:blip r:embed="rId1"/>
          <a:stretch/>
        </p:blipFill>
        <p:spPr>
          <a:xfrm>
            <a:off x="5492160" y="1382760"/>
            <a:ext cx="5832000" cy="12920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p:nvSpPr>
          <p:cNvPr id="414"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grpSp>
        <p:nvGrpSpPr>
          <p:cNvPr id="415" name="Group 9">
            <a:extLst>
              <a:ext uri="{C183D7F6-B498-43B3-948B-1728B52AA6E4}">
                <adec:decorative xmlns:adec="http://schemas.microsoft.com/office/drawing/2017/decorative" val="1"/>
              </a:ext>
            </a:extLst>
          </p:cNvPr>
          <p:cNvGrpSpPr/>
          <p:nvPr/>
        </p:nvGrpSpPr>
        <p:grpSpPr>
          <a:xfrm>
            <a:off x="-14400" y="0"/>
            <a:ext cx="1220760" cy="6857640"/>
            <a:chOff x="-14400" y="0"/>
            <a:chExt cx="1220760" cy="6857640"/>
          </a:xfrm>
        </p:grpSpPr>
        <p:sp>
          <p:nvSpPr>
            <p:cNvPr id="416" name="Rectangle 5">
              <a:extLst>
                <a:ext uri="{C183D7F6-B498-43B3-948B-1728B52AA6E4}">
                  <adec:decorative xmlns:adec="http://schemas.microsoft.com/office/drawing/2017/decorative" val="1"/>
                </a:ext>
              </a:extLst>
            </p:cNvPr>
            <p:cNvSpPr/>
            <p:nvPr/>
          </p:nvSpPr>
          <p:spPr>
            <a:xfrm>
              <a:off x="114480" y="468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17" name="Freeform 6">
              <a:extLst>
                <a:ext uri="{C183D7F6-B498-43B3-948B-1728B52AA6E4}">
                  <adec:decorative xmlns:adec="http://schemas.microsoft.com/office/drawing/2017/decorative" val="1"/>
                </a:ext>
              </a:extLst>
            </p:cNvPr>
            <p:cNvSpPr/>
            <p:nvPr/>
          </p:nvSpPr>
          <p:spPr>
            <a:xfrm>
              <a:off x="33480" y="217656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18" name="Freeform 7">
              <a:extLst>
                <a:ext uri="{C183D7F6-B498-43B3-948B-1728B52AA6E4}">
                  <adec:decorative xmlns:adec="http://schemas.microsoft.com/office/drawing/2017/decorative" val="1"/>
                </a:ext>
              </a:extLst>
            </p:cNvPr>
            <p:cNvSpPr/>
            <p:nvPr/>
          </p:nvSpPr>
          <p:spPr>
            <a:xfrm>
              <a:off x="28440" y="4021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19" name="Freeform 8">
              <a:extLst>
                <a:ext uri="{C183D7F6-B498-43B3-948B-1728B52AA6E4}">
                  <adec:decorative xmlns:adec="http://schemas.microsoft.com/office/drawing/2017/decorative" val="1"/>
                </a:ext>
              </a:extLst>
            </p:cNvPr>
            <p:cNvSpPr/>
            <p:nvPr/>
          </p:nvSpPr>
          <p:spPr>
            <a:xfrm>
              <a:off x="200160" y="4680"/>
              <a:ext cx="369360" cy="1810800"/>
            </a:xfrm>
            <a:custGeom>
              <a:avLst/>
              <a:gdLst>
                <a:gd name="textAreaLeft" fmla="*/ 0 w 369360"/>
                <a:gd name="textAreaRight" fmla="*/ 369720 w 369360"/>
                <a:gd name="textAreaTop" fmla="*/ 0 h 1810800"/>
                <a:gd name="textAreaBottom" fmla="*/ 1811160 h 1810800"/>
              </a:gdLst>
              <a:ahLst/>
              <a:rect l="textAreaLeft" t="textAreaTop" r="textAreaRight" b="textAreaBottom"/>
              <a:pathLst>
                <a:path w="233" h="1141">
                  <a:moveTo>
                    <a:pt x="218" y="1141"/>
                  </a:moveTo>
                  <a:lnTo>
                    <a:pt x="0" y="626"/>
                  </a:lnTo>
                  <a:lnTo>
                    <a:pt x="0" y="0"/>
                  </a:lnTo>
                  <a:lnTo>
                    <a:pt x="15" y="0"/>
                  </a:lnTo>
                  <a:lnTo>
                    <a:pt x="15" y="623"/>
                  </a:lnTo>
                  <a:lnTo>
                    <a:pt x="233" y="1135"/>
                  </a:lnTo>
                  <a:lnTo>
                    <a:pt x="218" y="114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20" name="Freeform 9">
              <a:extLst>
                <a:ext uri="{C183D7F6-B498-43B3-948B-1728B52AA6E4}">
                  <adec:decorative xmlns:adec="http://schemas.microsoft.com/office/drawing/2017/decorative" val="1"/>
                </a:ext>
              </a:extLst>
            </p:cNvPr>
            <p:cNvSpPr/>
            <p:nvPr/>
          </p:nvSpPr>
          <p:spPr>
            <a:xfrm>
              <a:off x="503280" y="18018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21" name="Freeform 10">
              <a:extLst>
                <a:ext uri="{C183D7F6-B498-43B3-948B-1728B52AA6E4}">
                  <adec:decorative xmlns:adec="http://schemas.microsoft.com/office/drawing/2017/decorative" val="1"/>
                </a:ext>
              </a:extLst>
            </p:cNvPr>
            <p:cNvSpPr/>
            <p:nvPr/>
          </p:nvSpPr>
          <p:spPr>
            <a:xfrm>
              <a:off x="285840" y="4680"/>
              <a:ext cx="369360" cy="1429920"/>
            </a:xfrm>
            <a:custGeom>
              <a:avLst/>
              <a:gdLst>
                <a:gd name="textAreaLeft" fmla="*/ 0 w 369360"/>
                <a:gd name="textAreaRight" fmla="*/ 369720 w 369360"/>
                <a:gd name="textAreaTop" fmla="*/ 0 h 1429920"/>
                <a:gd name="textAreaBottom" fmla="*/ 1430280 h 1429920"/>
              </a:gdLst>
              <a:ahLst/>
              <a:rect l="textAreaLeft" t="textAreaTop" r="textAreaRight" b="textAreaBottom"/>
              <a:pathLst>
                <a:path w="233" h="901">
                  <a:moveTo>
                    <a:pt x="221" y="901"/>
                  </a:moveTo>
                  <a:lnTo>
                    <a:pt x="0" y="383"/>
                  </a:lnTo>
                  <a:lnTo>
                    <a:pt x="0" y="0"/>
                  </a:lnTo>
                  <a:lnTo>
                    <a:pt x="18" y="0"/>
                  </a:lnTo>
                  <a:lnTo>
                    <a:pt x="18" y="380"/>
                  </a:lnTo>
                  <a:lnTo>
                    <a:pt x="233" y="895"/>
                  </a:lnTo>
                  <a:lnTo>
                    <a:pt x="221" y="901"/>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22" name="Freeform 11">
              <a:extLst>
                <a:ext uri="{C183D7F6-B498-43B3-948B-1728B52AA6E4}">
                  <adec:decorative xmlns:adec="http://schemas.microsoft.com/office/drawing/2017/decorative" val="1"/>
                </a:ext>
              </a:extLst>
            </p:cNvPr>
            <p:cNvSpPr/>
            <p:nvPr/>
          </p:nvSpPr>
          <p:spPr>
            <a:xfrm>
              <a:off x="546120" y="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96" y="575"/>
                  </a:moveTo>
                  <a:lnTo>
                    <a:pt x="78" y="575"/>
                  </a:lnTo>
                  <a:lnTo>
                    <a:pt x="78" y="192"/>
                  </a:lnTo>
                  <a:lnTo>
                    <a:pt x="0" y="6"/>
                  </a:lnTo>
                  <a:lnTo>
                    <a:pt x="15" y="0"/>
                  </a:lnTo>
                  <a:lnTo>
                    <a:pt x="96" y="189"/>
                  </a:lnTo>
                  <a:lnTo>
                    <a:pt x="96"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23" name="Freeform 12">
              <a:extLst>
                <a:ext uri="{C183D7F6-B498-43B3-948B-1728B52AA6E4}">
                  <adec:decorative xmlns:adec="http://schemas.microsoft.com/office/drawing/2017/decorative" val="1"/>
                </a:ext>
              </a:extLst>
            </p:cNvPr>
            <p:cNvSpPr/>
            <p:nvPr/>
          </p:nvSpPr>
          <p:spPr>
            <a:xfrm>
              <a:off x="588960" y="14209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24" name="Freeform 13">
              <a:extLst>
                <a:ext uri="{C183D7F6-B498-43B3-948B-1728B52AA6E4}">
                  <adec:decorative xmlns:adec="http://schemas.microsoft.com/office/drawing/2017/decorative" val="1"/>
                </a:ext>
              </a:extLst>
            </p:cNvPr>
            <p:cNvSpPr/>
            <p:nvPr/>
          </p:nvSpPr>
          <p:spPr>
            <a:xfrm>
              <a:off x="588960" y="9032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25" name="Freeform 14">
              <a:extLst>
                <a:ext uri="{C183D7F6-B498-43B3-948B-1728B52AA6E4}">
                  <adec:decorative xmlns:adec="http://schemas.microsoft.com/office/drawing/2017/decorative" val="1"/>
                </a:ext>
              </a:extLst>
            </p:cNvPr>
            <p:cNvSpPr/>
            <p:nvPr/>
          </p:nvSpPr>
          <p:spPr>
            <a:xfrm>
              <a:off x="641520" y="0"/>
              <a:ext cx="421920" cy="526680"/>
            </a:xfrm>
            <a:custGeom>
              <a:avLst/>
              <a:gdLst>
                <a:gd name="textAreaLeft" fmla="*/ 0 w 421920"/>
                <a:gd name="textAreaRight" fmla="*/ 422280 w 421920"/>
                <a:gd name="textAreaTop" fmla="*/ 0 h 526680"/>
                <a:gd name="textAreaBottom" fmla="*/ 527040 h 526680"/>
              </a:gdLst>
              <a:ahLst/>
              <a:rect l="textAreaLeft" t="textAreaTop" r="textAreaRight" b="textAreaBottom"/>
              <a:pathLst>
                <a:path w="266" h="332">
                  <a:moveTo>
                    <a:pt x="257" y="332"/>
                  </a:moveTo>
                  <a:lnTo>
                    <a:pt x="48" y="123"/>
                  </a:lnTo>
                  <a:lnTo>
                    <a:pt x="0" y="6"/>
                  </a:lnTo>
                  <a:lnTo>
                    <a:pt x="15" y="0"/>
                  </a:lnTo>
                  <a:lnTo>
                    <a:pt x="63" y="114"/>
                  </a:lnTo>
                  <a:lnTo>
                    <a:pt x="266" y="320"/>
                  </a:lnTo>
                  <a:lnTo>
                    <a:pt x="257" y="332"/>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26" name="Freeform 15">
              <a:extLst>
                <a:ext uri="{C183D7F6-B498-43B3-948B-1728B52AA6E4}">
                  <adec:decorative xmlns:adec="http://schemas.microsoft.com/office/drawing/2017/decorative" val="1"/>
                </a:ext>
              </a:extLst>
            </p:cNvPr>
            <p:cNvSpPr/>
            <p:nvPr/>
          </p:nvSpPr>
          <p:spPr>
            <a:xfrm>
              <a:off x="1020600" y="488880"/>
              <a:ext cx="161640" cy="147240"/>
            </a:xfrm>
            <a:custGeom>
              <a:avLst/>
              <a:gdLst>
                <a:gd name="textAreaLeft" fmla="*/ 0 w 161640"/>
                <a:gd name="textAreaRight" fmla="*/ 162000 w 161640"/>
                <a:gd name="textAreaTop" fmla="*/ 0 h 147240"/>
                <a:gd name="textAreaBottom" fmla="*/ 147600 h 147240"/>
              </a:gdLst>
              <a:ahLst/>
              <a:rect l="textAreaLeft" t="textAreaTop" r="textAreaRight" b="textAreaBottom"/>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27" name="Line 16">
              <a:extLst>
                <a:ext uri="{C183D7F6-B498-43B3-948B-1728B52AA6E4}">
                  <adec:decorative xmlns:adec="http://schemas.microsoft.com/office/drawing/2017/decorative" val="1"/>
                </a:ext>
              </a:extLst>
            </p:cNvPr>
            <p:cNvSpPr/>
            <p:nvPr/>
          </p:nvSpPr>
          <p:spPr>
            <a:xfrm>
              <a:off x="-4680" y="9360"/>
              <a:ext cx="360" cy="360"/>
            </a:xfrm>
            <a:prstGeom prst="line">
              <a:avLst/>
            </a:prstGeom>
            <a:ln w="15">
              <a:solidFill>
                <a:srgbClr val="ffffff"/>
              </a:solidFill>
            </a:ln>
          </p:spPr>
          <p:style>
            <a:lnRef idx="0"/>
            <a:fillRef idx="0"/>
            <a:effectRef idx="0"/>
            <a:fontRef idx="minor"/>
          </p:style>
          <p:txBody>
            <a:bodyPr lIns="90000" rIns="90000" tIns="-44640" bIns="-44640" anchor="t">
              <a:noAutofit/>
            </a:bodyPr>
            <a:p>
              <a:endParaRPr b="0" lang="en-US" sz="1800" spc="-1" strike="noStrike">
                <a:solidFill>
                  <a:schemeClr val="dk1"/>
                </a:solidFill>
                <a:latin typeface="Tw Cen MT"/>
              </a:endParaRPr>
            </a:p>
          </p:txBody>
        </p:sp>
        <p:sp>
          <p:nvSpPr>
            <p:cNvPr id="428" name="Freeform 17">
              <a:extLst>
                <a:ext uri="{C183D7F6-B498-43B3-948B-1728B52AA6E4}">
                  <adec:decorative xmlns:adec="http://schemas.microsoft.com/office/drawing/2017/decorative" val="1"/>
                </a:ext>
              </a:extLst>
            </p:cNvPr>
            <p:cNvSpPr/>
            <p:nvPr/>
          </p:nvSpPr>
          <p:spPr>
            <a:xfrm>
              <a:off x="9360" y="1801800"/>
              <a:ext cx="123480" cy="126720"/>
            </a:xfrm>
            <a:custGeom>
              <a:avLst/>
              <a:gdLst>
                <a:gd name="textAreaLeft" fmla="*/ 0 w 123480"/>
                <a:gd name="textAreaRight" fmla="*/ 123840 w 123480"/>
                <a:gd name="textAreaTop" fmla="*/ 0 h 126720"/>
                <a:gd name="textAreaBottom" fmla="*/ 127080 h 126720"/>
              </a:gdLst>
              <a:ahLst/>
              <a:rect l="textAreaLeft" t="textAreaTop" r="textAreaRight" b="textAreaBottom"/>
              <a:pathLst>
                <a:path w="78" h="80">
                  <a:moveTo>
                    <a:pt x="6" y="80"/>
                  </a:moveTo>
                  <a:lnTo>
                    <a:pt x="0" y="71"/>
                  </a:lnTo>
                  <a:lnTo>
                    <a:pt x="69" y="0"/>
                  </a:lnTo>
                  <a:lnTo>
                    <a:pt x="78" y="9"/>
                  </a:lnTo>
                  <a:lnTo>
                    <a:pt x="6" y="8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29" name="Freeform 18">
              <a:extLst>
                <a:ext uri="{C183D7F6-B498-43B3-948B-1728B52AA6E4}">
                  <adec:decorative xmlns:adec="http://schemas.microsoft.com/office/drawing/2017/decorative" val="1"/>
                </a:ext>
              </a:extLst>
            </p:cNvPr>
            <p:cNvSpPr/>
            <p:nvPr/>
          </p:nvSpPr>
          <p:spPr>
            <a:xfrm>
              <a:off x="-9360" y="3549600"/>
              <a:ext cx="147240" cy="480600"/>
            </a:xfrm>
            <a:custGeom>
              <a:avLst/>
              <a:gdLst>
                <a:gd name="textAreaLeft" fmla="*/ 0 w 147240"/>
                <a:gd name="textAreaRight" fmla="*/ 147600 w 147240"/>
                <a:gd name="textAreaTop" fmla="*/ 0 h 480600"/>
                <a:gd name="textAreaBottom" fmla="*/ 480960 h 480600"/>
              </a:gdLst>
              <a:ahLst/>
              <a:rect l="textAreaLeft" t="textAreaTop" r="textAreaRight" b="textAreaBottom"/>
              <a:pathLst>
                <a:path w="93" h="303">
                  <a:moveTo>
                    <a:pt x="93" y="303"/>
                  </a:moveTo>
                  <a:lnTo>
                    <a:pt x="78" y="303"/>
                  </a:lnTo>
                  <a:lnTo>
                    <a:pt x="78" y="78"/>
                  </a:lnTo>
                  <a:lnTo>
                    <a:pt x="0" y="12"/>
                  </a:lnTo>
                  <a:lnTo>
                    <a:pt x="12" y="0"/>
                  </a:lnTo>
                  <a:lnTo>
                    <a:pt x="93" y="69"/>
                  </a:lnTo>
                  <a:lnTo>
                    <a:pt x="93" y="303"/>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30" name="Freeform 19">
              <a:extLst>
                <a:ext uri="{C183D7F6-B498-43B3-948B-1728B52AA6E4}">
                  <adec:decorative xmlns:adec="http://schemas.microsoft.com/office/drawing/2017/decorative" val="1"/>
                </a:ext>
              </a:extLst>
            </p:cNvPr>
            <p:cNvSpPr/>
            <p:nvPr/>
          </p:nvSpPr>
          <p:spPr>
            <a:xfrm>
              <a:off x="128520" y="1382760"/>
              <a:ext cx="142560" cy="475920"/>
            </a:xfrm>
            <a:custGeom>
              <a:avLst/>
              <a:gdLst>
                <a:gd name="textAreaLeft" fmla="*/ 0 w 142560"/>
                <a:gd name="textAreaRight" fmla="*/ 142920 w 142560"/>
                <a:gd name="textAreaTop" fmla="*/ 0 h 475920"/>
                <a:gd name="textAreaBottom" fmla="*/ 476280 h 475920"/>
              </a:gdLst>
              <a:ahLst/>
              <a:rect l="textAreaLeft" t="textAreaTop" r="textAreaRight" b="textAreaBottom"/>
              <a:pathLst>
                <a:path w="90" h="300">
                  <a:moveTo>
                    <a:pt x="90" y="300"/>
                  </a:moveTo>
                  <a:lnTo>
                    <a:pt x="78" y="300"/>
                  </a:lnTo>
                  <a:lnTo>
                    <a:pt x="78" y="84"/>
                  </a:lnTo>
                  <a:lnTo>
                    <a:pt x="0" y="9"/>
                  </a:lnTo>
                  <a:lnTo>
                    <a:pt x="9" y="0"/>
                  </a:lnTo>
                  <a:lnTo>
                    <a:pt x="90" y="81"/>
                  </a:lnTo>
                  <a:lnTo>
                    <a:pt x="90" y="300"/>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31" name="Freeform 20">
              <a:extLst>
                <a:ext uri="{C183D7F6-B498-43B3-948B-1728B52AA6E4}">
                  <adec:decorative xmlns:adec="http://schemas.microsoft.com/office/drawing/2017/decorative" val="1"/>
                </a:ext>
              </a:extLst>
            </p:cNvPr>
            <p:cNvSpPr/>
            <p:nvPr/>
          </p:nvSpPr>
          <p:spPr>
            <a:xfrm>
              <a:off x="204840" y="1849320"/>
              <a:ext cx="114120" cy="107640"/>
            </a:xfrm>
            <a:custGeom>
              <a:avLst/>
              <a:gdLst>
                <a:gd name="textAreaLeft" fmla="*/ 0 w 114120"/>
                <a:gd name="textAreaRight" fmla="*/ 114480 w 114120"/>
                <a:gd name="textAreaTop" fmla="*/ 0 h 107640"/>
                <a:gd name="textAreaBottom" fmla="*/ 108000 h 107640"/>
              </a:gdLst>
              <a:ahLst/>
              <a:rect l="textAreaLeft" t="textAreaTop" r="textAreaRight" b="textAreaBottom"/>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32" name="Rectangle 21">
              <a:extLst>
                <a:ext uri="{C183D7F6-B498-43B3-948B-1728B52AA6E4}">
                  <adec:decorative xmlns:adec="http://schemas.microsoft.com/office/drawing/2017/decorative" val="1"/>
                </a:ext>
              </a:extLst>
            </p:cNvPr>
            <p:cNvSpPr/>
            <p:nvPr/>
          </p:nvSpPr>
          <p:spPr>
            <a:xfrm>
              <a:off x="133200" y="4662360"/>
              <a:ext cx="23400" cy="2180880"/>
            </a:xfrm>
            <a:prstGeom prst="rect">
              <a:avLst/>
            </a:pr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33" name="Freeform 22">
              <a:extLst>
                <a:ext uri="{C183D7F6-B498-43B3-948B-1728B52AA6E4}">
                  <adec:decorative xmlns:adec="http://schemas.microsoft.com/office/drawing/2017/decorative" val="1"/>
                </a:ext>
              </a:extLst>
            </p:cNvPr>
            <p:cNvSpPr/>
            <p:nvPr/>
          </p:nvSpPr>
          <p:spPr>
            <a:xfrm>
              <a:off x="223920" y="5041800"/>
              <a:ext cx="369360" cy="1801440"/>
            </a:xfrm>
            <a:custGeom>
              <a:avLst/>
              <a:gdLst>
                <a:gd name="textAreaLeft" fmla="*/ 0 w 369360"/>
                <a:gd name="textAreaRight" fmla="*/ 369720 w 369360"/>
                <a:gd name="textAreaTop" fmla="*/ 0 h 1801440"/>
                <a:gd name="textAreaBottom" fmla="*/ 1801800 h 1801440"/>
              </a:gdLst>
              <a:ahLst/>
              <a:rect l="textAreaLeft" t="textAreaTop" r="textAreaRight" b="textAreaBottom"/>
              <a:pathLst>
                <a:path w="233" h="1135">
                  <a:moveTo>
                    <a:pt x="15" y="1135"/>
                  </a:moveTo>
                  <a:lnTo>
                    <a:pt x="0" y="1135"/>
                  </a:lnTo>
                  <a:lnTo>
                    <a:pt x="0" y="515"/>
                  </a:lnTo>
                  <a:lnTo>
                    <a:pt x="0" y="512"/>
                  </a:lnTo>
                  <a:lnTo>
                    <a:pt x="218" y="0"/>
                  </a:lnTo>
                  <a:lnTo>
                    <a:pt x="233" y="6"/>
                  </a:lnTo>
                  <a:lnTo>
                    <a:pt x="15" y="518"/>
                  </a:lnTo>
                  <a:lnTo>
                    <a:pt x="15" y="113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34" name="Freeform 23">
              <a:extLst>
                <a:ext uri="{C183D7F6-B498-43B3-948B-1728B52AA6E4}">
                  <adec:decorative xmlns:adec="http://schemas.microsoft.com/office/drawing/2017/decorative" val="1"/>
                </a:ext>
              </a:extLst>
            </p:cNvPr>
            <p:cNvSpPr/>
            <p:nvPr/>
          </p:nvSpPr>
          <p:spPr>
            <a:xfrm>
              <a:off x="52560" y="4481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35" name="Freeform 24">
              <a:extLst>
                <a:ext uri="{C183D7F6-B498-43B3-948B-1728B52AA6E4}">
                  <adec:decorative xmlns:adec="http://schemas.microsoft.com/office/drawing/2017/decorative" val="1"/>
                </a:ext>
              </a:extLst>
            </p:cNvPr>
            <p:cNvSpPr/>
            <p:nvPr/>
          </p:nvSpPr>
          <p:spPr>
            <a:xfrm>
              <a:off x="-14400" y="5627520"/>
              <a:ext cx="85320" cy="1215720"/>
            </a:xfrm>
            <a:custGeom>
              <a:avLst/>
              <a:gdLst>
                <a:gd name="textAreaLeft" fmla="*/ 0 w 85320"/>
                <a:gd name="textAreaRight" fmla="*/ 85680 w 85320"/>
                <a:gd name="textAreaTop" fmla="*/ 0 h 1215720"/>
                <a:gd name="textAreaBottom" fmla="*/ 1216080 h 1215720"/>
              </a:gdLst>
              <a:ahLst/>
              <a:rect l="textAreaLeft" t="textAreaTop" r="textAreaRight" b="textAreaBottom"/>
              <a:pathLst>
                <a:path w="54" h="766">
                  <a:moveTo>
                    <a:pt x="54" y="766"/>
                  </a:moveTo>
                  <a:lnTo>
                    <a:pt x="36" y="766"/>
                  </a:lnTo>
                  <a:lnTo>
                    <a:pt x="36" y="149"/>
                  </a:lnTo>
                  <a:lnTo>
                    <a:pt x="0" y="3"/>
                  </a:lnTo>
                  <a:lnTo>
                    <a:pt x="18" y="0"/>
                  </a:lnTo>
                  <a:lnTo>
                    <a:pt x="54" y="146"/>
                  </a:lnTo>
                  <a:lnTo>
                    <a:pt x="54" y="76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36" name="Freeform 25">
              <a:extLst>
                <a:ext uri="{C183D7F6-B498-43B3-948B-1728B52AA6E4}">
                  <adec:decorative xmlns:adec="http://schemas.microsoft.com/office/drawing/2017/decorative" val="1"/>
                </a:ext>
              </a:extLst>
            </p:cNvPr>
            <p:cNvSpPr/>
            <p:nvPr/>
          </p:nvSpPr>
          <p:spPr>
            <a:xfrm>
              <a:off x="527040" y="4867200"/>
              <a:ext cx="190080" cy="188640"/>
            </a:xfrm>
            <a:custGeom>
              <a:avLst/>
              <a:gdLst>
                <a:gd name="textAreaLeft" fmla="*/ 0 w 190080"/>
                <a:gd name="textAreaRight" fmla="*/ 190440 w 190080"/>
                <a:gd name="textAreaTop" fmla="*/ 0 h 188640"/>
                <a:gd name="textAreaBottom" fmla="*/ 189000 h 18864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37" name="Freeform 26">
              <a:extLst>
                <a:ext uri="{C183D7F6-B498-43B3-948B-1728B52AA6E4}">
                  <adec:decorative xmlns:adec="http://schemas.microsoft.com/office/drawing/2017/decorative" val="1"/>
                </a:ext>
              </a:extLst>
            </p:cNvPr>
            <p:cNvSpPr/>
            <p:nvPr/>
          </p:nvSpPr>
          <p:spPr>
            <a:xfrm>
              <a:off x="309600" y="5423040"/>
              <a:ext cx="374400" cy="1425240"/>
            </a:xfrm>
            <a:custGeom>
              <a:avLst/>
              <a:gdLst>
                <a:gd name="textAreaLeft" fmla="*/ 0 w 374400"/>
                <a:gd name="textAreaRight" fmla="*/ 374760 w 374400"/>
                <a:gd name="textAreaTop" fmla="*/ 0 h 1425240"/>
                <a:gd name="textAreaBottom" fmla="*/ 1425600 h 1425240"/>
              </a:gdLst>
              <a:ahLst/>
              <a:rect l="textAreaLeft" t="textAreaTop" r="textAreaRight" b="textAreaBottom"/>
              <a:pathLst>
                <a:path w="236" h="898">
                  <a:moveTo>
                    <a:pt x="18" y="898"/>
                  </a:moveTo>
                  <a:lnTo>
                    <a:pt x="0" y="898"/>
                  </a:lnTo>
                  <a:lnTo>
                    <a:pt x="0" y="515"/>
                  </a:lnTo>
                  <a:lnTo>
                    <a:pt x="3" y="512"/>
                  </a:lnTo>
                  <a:lnTo>
                    <a:pt x="221" y="0"/>
                  </a:lnTo>
                  <a:lnTo>
                    <a:pt x="236" y="6"/>
                  </a:lnTo>
                  <a:lnTo>
                    <a:pt x="18" y="518"/>
                  </a:lnTo>
                  <a:lnTo>
                    <a:pt x="18" y="898"/>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38" name="Freeform 27">
              <a:extLst>
                <a:ext uri="{C183D7F6-B498-43B3-948B-1728B52AA6E4}">
                  <adec:decorative xmlns:adec="http://schemas.microsoft.com/office/drawing/2017/decorative" val="1"/>
                </a:ext>
              </a:extLst>
            </p:cNvPr>
            <p:cNvSpPr/>
            <p:nvPr/>
          </p:nvSpPr>
          <p:spPr>
            <a:xfrm>
              <a:off x="569880" y="5945040"/>
              <a:ext cx="151920" cy="912600"/>
            </a:xfrm>
            <a:custGeom>
              <a:avLst/>
              <a:gdLst>
                <a:gd name="textAreaLeft" fmla="*/ 0 w 151920"/>
                <a:gd name="textAreaRight" fmla="*/ 152280 w 151920"/>
                <a:gd name="textAreaTop" fmla="*/ 0 h 912600"/>
                <a:gd name="textAreaBottom" fmla="*/ 912960 h 912600"/>
              </a:gdLst>
              <a:ahLst/>
              <a:rect l="textAreaLeft" t="textAreaTop" r="textAreaRight" b="textAreaBottom"/>
              <a:pathLst>
                <a:path w="96" h="575">
                  <a:moveTo>
                    <a:pt x="15" y="575"/>
                  </a:moveTo>
                  <a:lnTo>
                    <a:pt x="0" y="569"/>
                  </a:lnTo>
                  <a:lnTo>
                    <a:pt x="81" y="383"/>
                  </a:lnTo>
                  <a:lnTo>
                    <a:pt x="81" y="0"/>
                  </a:lnTo>
                  <a:lnTo>
                    <a:pt x="96" y="0"/>
                  </a:lnTo>
                  <a:lnTo>
                    <a:pt x="96" y="386"/>
                  </a:lnTo>
                  <a:lnTo>
                    <a:pt x="15" y="575"/>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39" name="Freeform 28">
              <a:extLst>
                <a:ext uri="{C183D7F6-B498-43B3-948B-1728B52AA6E4}">
                  <adec:decorative xmlns:adec="http://schemas.microsoft.com/office/drawing/2017/decorative" val="1"/>
                </a:ext>
              </a:extLst>
            </p:cNvPr>
            <p:cNvSpPr/>
            <p:nvPr/>
          </p:nvSpPr>
          <p:spPr>
            <a:xfrm>
              <a:off x="612720" y="524664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40" name="Freeform 29">
              <a:extLst>
                <a:ext uri="{C183D7F6-B498-43B3-948B-1728B52AA6E4}">
                  <adec:decorative xmlns:adec="http://schemas.microsoft.com/office/drawing/2017/decorative" val="1"/>
                </a:ext>
              </a:extLst>
            </p:cNvPr>
            <p:cNvSpPr/>
            <p:nvPr/>
          </p:nvSpPr>
          <p:spPr>
            <a:xfrm>
              <a:off x="612720" y="5764320"/>
              <a:ext cx="190080" cy="190080"/>
            </a:xfrm>
            <a:custGeom>
              <a:avLst/>
              <a:gdLst>
                <a:gd name="textAreaLeft" fmla="*/ 0 w 190080"/>
                <a:gd name="textAreaRight" fmla="*/ 190440 w 190080"/>
                <a:gd name="textAreaTop" fmla="*/ 0 h 190080"/>
                <a:gd name="textAreaBottom" fmla="*/ 190440 h 190080"/>
              </a:gdLst>
              <a:ahLst/>
              <a:rect l="textAreaLeft" t="textAreaTop" r="textAreaRight" b="textAreaBottom"/>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41" name="Freeform 30">
              <a:extLst>
                <a:ext uri="{C183D7F6-B498-43B3-948B-1728B52AA6E4}">
                  <adec:decorative xmlns:adec="http://schemas.microsoft.com/office/drawing/2017/decorative" val="1"/>
                </a:ext>
              </a:extLst>
            </p:cNvPr>
            <p:cNvSpPr/>
            <p:nvPr/>
          </p:nvSpPr>
          <p:spPr>
            <a:xfrm>
              <a:off x="669960" y="6330960"/>
              <a:ext cx="417240" cy="517320"/>
            </a:xfrm>
            <a:custGeom>
              <a:avLst/>
              <a:gdLst>
                <a:gd name="textAreaLeft" fmla="*/ 0 w 417240"/>
                <a:gd name="textAreaRight" fmla="*/ 417600 w 417240"/>
                <a:gd name="textAreaTop" fmla="*/ 0 h 517320"/>
                <a:gd name="textAreaBottom" fmla="*/ 517680 h 517320"/>
              </a:gdLst>
              <a:ahLst/>
              <a:rect l="textAreaLeft" t="textAreaTop" r="textAreaRight" b="textAreaBottom"/>
              <a:pathLst>
                <a:path w="263" h="326">
                  <a:moveTo>
                    <a:pt x="15" y="326"/>
                  </a:moveTo>
                  <a:lnTo>
                    <a:pt x="0" y="320"/>
                  </a:lnTo>
                  <a:lnTo>
                    <a:pt x="45" y="206"/>
                  </a:lnTo>
                  <a:lnTo>
                    <a:pt x="48" y="206"/>
                  </a:lnTo>
                  <a:lnTo>
                    <a:pt x="254" y="0"/>
                  </a:lnTo>
                  <a:lnTo>
                    <a:pt x="263" y="12"/>
                  </a:lnTo>
                  <a:lnTo>
                    <a:pt x="60" y="215"/>
                  </a:lnTo>
                  <a:lnTo>
                    <a:pt x="15" y="326"/>
                  </a:ln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sp>
          <p:nvSpPr>
            <p:cNvPr id="442" name="Freeform 31">
              <a:extLst>
                <a:ext uri="{C183D7F6-B498-43B3-948B-1728B52AA6E4}">
                  <adec:decorative xmlns:adec="http://schemas.microsoft.com/office/drawing/2017/decorative" val="1"/>
                </a:ext>
              </a:extLst>
            </p:cNvPr>
            <p:cNvSpPr/>
            <p:nvPr/>
          </p:nvSpPr>
          <p:spPr>
            <a:xfrm>
              <a:off x="1049400" y="6221520"/>
              <a:ext cx="156960" cy="147240"/>
            </a:xfrm>
            <a:custGeom>
              <a:avLst/>
              <a:gdLst>
                <a:gd name="textAreaLeft" fmla="*/ 0 w 156960"/>
                <a:gd name="textAreaRight" fmla="*/ 157320 w 156960"/>
                <a:gd name="textAreaTop" fmla="*/ 0 h 147240"/>
                <a:gd name="textAreaBottom" fmla="*/ 147600 h 147240"/>
              </a:gdLst>
              <a:ahLst/>
              <a:rect l="textAreaLeft" t="textAreaTop" r="textAreaRight" b="textAreaBottom"/>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bg2">
                <a:lumMod val="60000"/>
                <a:lumOff val="40000"/>
                <a:alpha val="60000"/>
              </a:schemeClr>
            </a:solidFill>
            <a:ln w="0">
              <a:noFill/>
            </a:ln>
          </p:spPr>
          <p:style>
            <a:lnRef idx="0"/>
            <a:fillRef idx="0"/>
            <a:effectRef idx="0"/>
            <a:fontRef idx="minor"/>
          </p:style>
          <p:txBody>
            <a:bodyPr lIns="90000" rIns="90000" tIns="45000" bIns="45000" anchor="t">
              <a:noAutofit/>
            </a:bodyPr>
            <a:p>
              <a:pPr defTabSz="457200">
                <a:lnSpc>
                  <a:spcPct val="100000"/>
                </a:lnSpc>
              </a:pPr>
              <a:endParaRPr b="0" lang="en-US" sz="1800" spc="-1" strike="noStrike">
                <a:solidFill>
                  <a:schemeClr val="dk1"/>
                </a:solidFill>
                <a:latin typeface="Tw Cen MT"/>
              </a:endParaRPr>
            </a:p>
          </p:txBody>
        </p:sp>
      </p:grpSp>
      <p:sp>
        <p:nvSpPr>
          <p:cNvPr id="443" name="PlaceHolder 1"/>
          <p:cNvSpPr>
            <a:spLocks noGrp="1"/>
          </p:cNvSpPr>
          <p:nvPr>
            <p:ph type="title"/>
          </p:nvPr>
        </p:nvSpPr>
        <p:spPr>
          <a:xfrm>
            <a:off x="1019160" y="1093680"/>
            <a:ext cx="3059640" cy="4696920"/>
          </a:xfrm>
          <a:prstGeom prst="rect">
            <a:avLst/>
          </a:prstGeom>
          <a:noFill/>
          <a:ln w="0">
            <a:noFill/>
          </a:ln>
        </p:spPr>
        <p:txBody>
          <a:bodyPr lIns="91440" rIns="91440" tIns="45720" bIns="45720" anchor="ctr">
            <a:normAutofit/>
          </a:bodyPr>
          <a:p>
            <a:pPr indent="0" defTabSz="914400">
              <a:lnSpc>
                <a:spcPct val="90000"/>
              </a:lnSpc>
              <a:buNone/>
            </a:pPr>
            <a:r>
              <a:rPr b="0" lang="en-US" sz="3600" spc="-1" strike="noStrike" cap="all">
                <a:solidFill>
                  <a:schemeClr val="dk1"/>
                </a:solidFill>
                <a:latin typeface="Tw Cen MT"/>
              </a:rPr>
              <a:t>Bruce -</a:t>
            </a:r>
            <a:br>
              <a:rPr sz="3600"/>
            </a:br>
            <a:r>
              <a:rPr b="0" lang="en-US" sz="3600" spc="-1" strike="noStrike" cap="all">
                <a:solidFill>
                  <a:schemeClr val="dk1"/>
                </a:solidFill>
                <a:latin typeface="Tw Cen MT"/>
              </a:rPr>
              <a:t>ruleset CLASS CRC CARD</a:t>
            </a:r>
            <a:endParaRPr b="0" lang="en-US" sz="3600" spc="-1" strike="noStrike">
              <a:solidFill>
                <a:schemeClr val="dk1"/>
              </a:solidFill>
              <a:latin typeface="Tw Cen MT"/>
            </a:endParaRPr>
          </a:p>
        </p:txBody>
      </p:sp>
      <p:sp useBgFill="1">
        <p:nvSpPr>
          <p:cNvPr id="444" name="Round Diagonal Corner Rectangle 7">
            <a:extLst>
              <a:ext uri="{C183D7F6-B498-43B3-948B-1728B52AA6E4}">
                <adec:decorative xmlns:adec="http://schemas.microsoft.com/office/drawing/2017/decorative" val="1"/>
              </a:ext>
            </a:extLst>
          </p:cNvPr>
          <p:cNvSpPr/>
          <p:nvPr/>
        </p:nvSpPr>
        <p:spPr>
          <a:xfrm>
            <a:off x="4624920" y="0"/>
            <a:ext cx="7566480" cy="6848280"/>
          </a:xfrm>
          <a:prstGeom prst="round2DiagRect">
            <a:avLst>
              <a:gd name="adj1" fmla="val 0"/>
              <a:gd name="adj2" fmla="val 0"/>
            </a:avLst>
          </a:prstGeom>
          <a:ln w="19050">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w Cen MT"/>
            </a:endParaRPr>
          </a:p>
        </p:txBody>
      </p:sp>
      <p:sp>
        <p:nvSpPr>
          <p:cNvPr id="445" name="TextBox 3"/>
          <p:cNvSpPr/>
          <p:nvPr/>
        </p:nvSpPr>
        <p:spPr>
          <a:xfrm>
            <a:off x="5492160" y="3464640"/>
            <a:ext cx="5832000" cy="2834280"/>
          </a:xfrm>
          <a:prstGeom prst="rect">
            <a:avLst/>
          </a:prstGeom>
          <a:noFill/>
          <a:ln w="0">
            <a:noFill/>
          </a:ln>
        </p:spPr>
        <p:style>
          <a:lnRef idx="0"/>
          <a:fillRef idx="0"/>
          <a:effectRef idx="0"/>
          <a:fontRef idx="minor"/>
        </p:style>
        <p:txBody>
          <a:bodyPr anchor="t">
            <a:spAutoFit/>
          </a:bodyPr>
          <a:p>
            <a:pPr marL="285840" indent="-285840" defTabSz="457200">
              <a:lnSpc>
                <a:spcPct val="100000"/>
              </a:lnSpc>
              <a:buClr>
                <a:srgbClr val="ffffff"/>
              </a:buClr>
              <a:buFont typeface="Arial"/>
              <a:buChar char="•"/>
            </a:pPr>
            <a:r>
              <a:rPr b="0" lang="en-US" sz="1800" spc="-1" strike="noStrike">
                <a:solidFill>
                  <a:schemeClr val="dk1"/>
                </a:solidFill>
                <a:latin typeface="Tw Cen MT"/>
              </a:rPr>
              <a:t>Specifies the rules of the game such as the number of players, the size of the board, the number of sides on the dice, and the spaces with a chute or ladder present</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Specifies the dimensions, number of players, number of dice rolls per player, the number of sides on the die, and the spaces with chutes &amp; ladders.</a:t>
            </a:r>
            <a:endParaRPr b="0" lang="en-US" sz="1800" spc="-1" strike="noStrike">
              <a:solidFill>
                <a:srgbClr val="ffffff"/>
              </a:solidFill>
              <a:latin typeface="Arial"/>
            </a:endParaRPr>
          </a:p>
          <a:p>
            <a:pPr marL="285840" indent="-285840" defTabSz="457200">
              <a:lnSpc>
                <a:spcPct val="100000"/>
              </a:lnSpc>
              <a:buClr>
                <a:srgbClr val="ffffff"/>
              </a:buClr>
              <a:buFont typeface="Arial"/>
              <a:buChar char="•"/>
            </a:pPr>
            <a:r>
              <a:rPr b="0" lang="en-US" sz="1800" spc="-1" strike="noStrike">
                <a:solidFill>
                  <a:schemeClr val="dk1"/>
                </a:solidFill>
                <a:latin typeface="Tw Cen MT"/>
              </a:rPr>
              <a:t>Used by the Board class to make the appropriate accommodations for a variable number of players</a:t>
            </a:r>
            <a:endParaRPr b="0" lang="en-US" sz="1800" spc="-1" strike="noStrike">
              <a:solidFill>
                <a:srgbClr val="ffffff"/>
              </a:solidFill>
              <a:latin typeface="Arial"/>
            </a:endParaRPr>
          </a:p>
        </p:txBody>
      </p:sp>
      <p:pic>
        <p:nvPicPr>
          <p:cNvPr id="446" name="Picture 5" descr="A white rectangular object with black text&#10;&#10;Description automatically generated"/>
          <p:cNvPicPr/>
          <p:nvPr/>
        </p:nvPicPr>
        <p:blipFill>
          <a:blip r:embed="rId1"/>
          <a:stretch/>
        </p:blipFill>
        <p:spPr>
          <a:xfrm>
            <a:off x="4960440" y="1216440"/>
            <a:ext cx="6906960" cy="1559160"/>
          </a:xfrm>
          <a:prstGeom prst="rect">
            <a:avLst/>
          </a:prstGeom>
          <a:ln w="0">
            <a:noFill/>
          </a:ln>
        </p:spPr>
      </p:pic>
    </p:spTree>
  </p:cSld>
  <mc:AlternateContent>
    <mc:Choice Requires="p14">
      <p:transition spd="slow" p14:dur="2000"/>
    </mc:Choice>
    <mc:Fallback>
      <p:transition spd="slow"/>
    </mc:Fallback>
  </mc:AlternateContent>
</p:sld>
</file>

<file path=ppt/theme/_rels/theme1.xml.rels><?xml version="1.0" encoding="UTF-8"?>
<Relationships xmlns="http://schemas.openxmlformats.org/package/2006/relationships"><Relationship Id="rId1" Type="http://schemas.openxmlformats.org/officeDocument/2006/relationships/image" Target="../media/image1.jpeg"/>
</Relationships>
</file>

<file path=ppt/theme/_rels/theme2.xml.rels><?xml version="1.0" encoding="UTF-8"?>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pitchFamily="0" charset="1"/>
        <a:ea typeface=""/>
        <a:cs typeface=""/>
      </a:majorFont>
      <a:minorFont>
        <a:latin typeface="Tw Cen MT" panose="020B0602020104020603" pitchFamily="0" charset="1"/>
        <a:ea typeface=""/>
        <a:cs typeface=""/>
      </a:minorFont>
    </a:fontScheme>
    <a:fmtScheme>
      <a:fillStyleLst>
        <a:solidFill>
          <a:schemeClr val="phClr"/>
        </a:solidFill>
        <a:gradFill>
          <a:gsLst>
            <a:gs pos="0">
              <a:schemeClr val="phClr">
                <a:tint val="58000"/>
                <a:lumMod val="110000"/>
              </a:schemeClr>
            </a:gs>
            <a:gs pos="100000">
              <a:schemeClr val="phClr">
                <a:tint val="81000"/>
                <a:lumMod val="105000"/>
              </a:schemeClr>
            </a:gs>
          </a:gsLst>
          <a:lin ang="5040000" scaled="0"/>
          <a:tileRect l="0" t="0" r="0" b="0"/>
        </a:gradFill>
        <a:gradFill>
          <a:gsLst>
            <a:gs pos="0">
              <a:schemeClr val="phClr">
                <a:tint val="94000"/>
                <a:lumMod val="102000"/>
              </a:schemeClr>
            </a:gs>
            <a:gs pos="100000">
              <a:schemeClr val="phClr">
                <a:shade val="74000"/>
                <a:lumMod val="100000"/>
              </a:schemeClr>
            </a:gs>
          </a:gsLst>
          <a:lin ang="5400000" scaled="0"/>
          <a:tileRect l="0" t="0" r="0" b="0"/>
        </a:gradFill>
      </a:fillStyleLst>
      <a:lnStyleLst>
        <a:ln w="9525" cap="flat" cmpd="sng" algn="ctr">
          <a:prstDash val="solid"/>
        </a:ln>
        <a:ln w="15875" cap="flat" cmpd="sng" algn="ctr">
          <a:prstDash val="solid"/>
        </a:ln>
        <a:ln w="2222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50000"/>
              </a:schemeClr>
            </a:gs>
            <a:gs pos="100000">
              <a:schemeClr val="phClr">
                <a:shade val="92000"/>
                <a:lumMod val="68000"/>
              </a:schemeClr>
            </a:gs>
          </a:gsLst>
          <a:lin ang="5040000" scaled="0"/>
          <a:tileRect l="0" t="0" r="0" b="0"/>
        </a:gradFill>
        <a:blipFill rotWithShape="0">
          <a:blip r:embed="rId1"/>
          <a:srcRect l="0" t="0" r="0" b="0"/>
          <a:stretch>
            <a:fillRect l="0" t="0" r="0" b="0"/>
          </a:stretch>
        </a:blipFill>
      </a:bgFillStyleLst>
    </a:fmtScheme>
  </a:themeElements>
</a:theme>
</file>

<file path=ppt/theme/theme2.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pitchFamily="0" charset="1"/>
        <a:ea typeface=""/>
        <a:cs typeface=""/>
      </a:majorFont>
      <a:minorFont>
        <a:latin typeface="Tw Cen MT" panose="020B0602020104020603" pitchFamily="0" charset="1"/>
        <a:ea typeface=""/>
        <a:cs typeface=""/>
      </a:minorFont>
    </a:fontScheme>
    <a:fmtScheme>
      <a:fillStyleLst>
        <a:solidFill>
          <a:schemeClr val="phClr"/>
        </a:solidFill>
        <a:gradFill>
          <a:gsLst>
            <a:gs pos="0">
              <a:schemeClr val="phClr">
                <a:tint val="58000"/>
                <a:lumMod val="110000"/>
              </a:schemeClr>
            </a:gs>
            <a:gs pos="100000">
              <a:schemeClr val="phClr">
                <a:tint val="81000"/>
                <a:lumMod val="105000"/>
              </a:schemeClr>
            </a:gs>
          </a:gsLst>
          <a:lin ang="5040000" scaled="0"/>
          <a:tileRect l="0" t="0" r="0" b="0"/>
        </a:gradFill>
        <a:gradFill>
          <a:gsLst>
            <a:gs pos="0">
              <a:schemeClr val="phClr">
                <a:tint val="94000"/>
                <a:lumMod val="102000"/>
              </a:schemeClr>
            </a:gs>
            <a:gs pos="100000">
              <a:schemeClr val="phClr">
                <a:shade val="74000"/>
                <a:lumMod val="100000"/>
              </a:schemeClr>
            </a:gs>
          </a:gsLst>
          <a:lin ang="5400000" scaled="0"/>
          <a:tileRect l="0" t="0" r="0" b="0"/>
        </a:gradFill>
      </a:fillStyleLst>
      <a:lnStyleLst>
        <a:ln w="9525" cap="flat" cmpd="sng" algn="ctr">
          <a:prstDash val="solid"/>
        </a:ln>
        <a:ln w="15875" cap="flat" cmpd="sng" algn="ctr">
          <a:prstDash val="solid"/>
        </a:ln>
        <a:ln w="2222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50000"/>
              </a:schemeClr>
            </a:gs>
            <a:gs pos="100000">
              <a:schemeClr val="phClr">
                <a:shade val="92000"/>
                <a:lumMod val="68000"/>
              </a:schemeClr>
            </a:gs>
          </a:gsLst>
          <a:lin ang="5040000" scaled="0"/>
          <a:tileRect l="0" t="0" r="0" b="0"/>
        </a:gradFill>
        <a:blipFill rotWithShape="0">
          <a:blip r:embed="rId1"/>
          <a:srcRect l="0" t="0" r="0" b="0"/>
          <a:stretch>
            <a:fillRect l="0" t="0" r="0" b="0"/>
          </a:stretch>
        </a:blip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217F040138C94B96CD005D600808F3" ma:contentTypeVersion="6" ma:contentTypeDescription="Create a new document." ma:contentTypeScope="" ma:versionID="8c6d6c933707601710ac9b92dd3566eb">
  <xsd:schema xmlns:xsd="http://www.w3.org/2001/XMLSchema" xmlns:xs="http://www.w3.org/2001/XMLSchema" xmlns:p="http://schemas.microsoft.com/office/2006/metadata/properties" xmlns:ns2="f37e92ca-97d5-475a-ae88-b2d7d0429bd5" targetNamespace="http://schemas.microsoft.com/office/2006/metadata/properties" ma:root="true" ma:fieldsID="1ead0d2046666a7d49adfac77785f036" ns2:_="">
    <xsd:import namespace="f37e92ca-97d5-475a-ae88-b2d7d0429bd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7e92ca-97d5-475a-ae88-b2d7d0429b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818097-174B-4A3C-8439-AFE001289AA3}">
  <ds:schemaRefs>
    <ds:schemaRef ds:uri="http://schemas.microsoft.com/sharepoint/v3/contenttype/forms"/>
  </ds:schemaRefs>
</ds:datastoreItem>
</file>

<file path=customXml/itemProps2.xml><?xml version="1.0" encoding="utf-8"?>
<ds:datastoreItem xmlns:ds="http://schemas.openxmlformats.org/officeDocument/2006/customXml" ds:itemID="{043B91DE-C94C-4166-A831-ED52434B64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7e92ca-97d5-475a-ae88-b2d7d0429b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TM04033919[[fn=Circuit]]</Template>
  <TotalTime>0</TotalTime>
  <Application>LibreOffice/7.6.2.1$Linux_X86_64 LibreOffice_project/60$Build-1</Application>
  <AppVersion>15.0000</AppVersion>
  <Words>1200</Words>
  <Paragraphs>100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2023-11-13T22:43:56Z</dcterms:created>
  <dc:creator>Ryan Dunn</dc:creator>
  <dc:description/>
  <dc:language>en-US</dc:language>
  <cp:lastModifiedBy/>
  <dcterms:modified xsi:type="dcterms:W3CDTF">2023-11-27T14:02:13Z</dcterms:modified>
  <cp:revision>273</cp:revision>
  <dc:subject/>
  <dc:title>CISP 1020 – Group 2: Chutes and Ladders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23</vt:i4>
  </property>
</Properties>
</file>